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73" r:id="rId2"/>
    <p:sldId id="425" r:id="rId3"/>
    <p:sldId id="368" r:id="rId4"/>
    <p:sldId id="426" r:id="rId5"/>
    <p:sldId id="454" r:id="rId6"/>
    <p:sldId id="432" r:id="rId7"/>
    <p:sldId id="453" r:id="rId8"/>
    <p:sldId id="455" r:id="rId9"/>
    <p:sldId id="459" r:id="rId10"/>
    <p:sldId id="460" r:id="rId11"/>
    <p:sldId id="456" r:id="rId12"/>
    <p:sldId id="457" r:id="rId13"/>
    <p:sldId id="458" r:id="rId14"/>
    <p:sldId id="434" r:id="rId15"/>
    <p:sldId id="450" r:id="rId16"/>
    <p:sldId id="441" r:id="rId17"/>
    <p:sldId id="442" r:id="rId18"/>
    <p:sldId id="437" r:id="rId19"/>
    <p:sldId id="317" r:id="rId20"/>
  </p:sldIdLst>
  <p:sldSz cx="10080625" cy="7559675"/>
  <p:notesSz cx="6669088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>
          <p15:clr>
            <a:srgbClr val="A4A3A4"/>
          </p15:clr>
        </p15:guide>
        <p15:guide id="2" pos="19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46"/>
  </p:normalViewPr>
  <p:slideViewPr>
    <p:cSldViewPr>
      <p:cViewPr varScale="1">
        <p:scale>
          <a:sx n="98" d="100"/>
          <a:sy n="98" d="100"/>
        </p:scale>
        <p:origin x="488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C730F02E-35EE-C543-F005-1B92A8CBE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8475"/>
          </a:xfrm>
          <a:prstGeom prst="rect">
            <a:avLst/>
          </a:prstGeom>
        </p:spPr>
        <p:txBody>
          <a:bodyPr vert="horz" lIns="83137" tIns="41569" rIns="83137" bIns="41569" rtlCol="0"/>
          <a:lstStyle>
            <a:lvl1pPr algn="l">
              <a:defRPr sz="11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78008B-A952-20B5-EB90-CAD941FB3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8475"/>
          </a:xfrm>
          <a:prstGeom prst="rect">
            <a:avLst/>
          </a:prstGeom>
        </p:spPr>
        <p:txBody>
          <a:bodyPr vert="horz" lIns="83137" tIns="41569" rIns="83137" bIns="41569" rtlCol="0"/>
          <a:lstStyle>
            <a:lvl1pPr algn="r">
              <a:defRPr sz="1100"/>
            </a:lvl1pPr>
          </a:lstStyle>
          <a:p>
            <a:pPr>
              <a:defRPr/>
            </a:pPr>
            <a:fld id="{BABF14EA-873C-5347-9BEE-E843DAAAF8D0}" type="datetimeFigureOut">
              <a:rPr lang="nl-NL"/>
              <a:pPr>
                <a:defRPr/>
              </a:pPr>
              <a:t>03-10-2023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5B78562-E2C3-B79B-AFA8-BD196DFA22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90838" cy="498475"/>
          </a:xfrm>
          <a:prstGeom prst="rect">
            <a:avLst/>
          </a:prstGeom>
        </p:spPr>
        <p:txBody>
          <a:bodyPr vert="horz" lIns="83137" tIns="41569" rIns="83137" bIns="41569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9FBD8D4-C344-5A55-F028-334AF8F6A2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6663" y="9428163"/>
            <a:ext cx="2890837" cy="498475"/>
          </a:xfrm>
          <a:prstGeom prst="rect">
            <a:avLst/>
          </a:prstGeom>
        </p:spPr>
        <p:txBody>
          <a:bodyPr vert="horz" wrap="square" lIns="83137" tIns="41569" rIns="83137" bIns="41569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841F78B2-C169-2544-A0C2-F0CACDE6676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5CD90D0E-D2C5-1F0F-8C76-125D8E8492A7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852488" y="754063"/>
            <a:ext cx="4960937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F624DF4-3812-B702-0BDC-78A6EF60895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714875"/>
            <a:ext cx="5334000" cy="4465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altLang="nl-NL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1BF2558-0282-0706-4E86-3CC510BF826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940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170" algn="l"/>
                <a:tab pos="1316340" algn="l"/>
                <a:tab pos="1974510" algn="l"/>
                <a:tab pos="263268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76B82B5-25B3-D048-A41F-ED6D03B5789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775075" y="0"/>
            <a:ext cx="289242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170" algn="l"/>
                <a:tab pos="1316340" algn="l"/>
                <a:tab pos="1974510" algn="l"/>
                <a:tab pos="263268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786FD0B-719D-F373-F427-4A2098C77CC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8940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170" algn="l"/>
                <a:tab pos="1316340" algn="l"/>
                <a:tab pos="1974510" algn="l"/>
                <a:tab pos="263268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1C45E00-9EDA-9134-E6CC-540CF21602C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775075" y="9429750"/>
            <a:ext cx="2892425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7225" algn="l"/>
                <a:tab pos="1316038" algn="l"/>
                <a:tab pos="1973263" algn="l"/>
                <a:tab pos="2632075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pPr>
              <a:defRPr/>
            </a:pPr>
            <a:fld id="{3B66947D-0851-604B-B5C8-13F8AB95518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DDFA2C05-21A9-3F2E-C2A8-15368C1020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B25395-AE00-2944-B5A7-69AE3742F463}" type="slidenum">
              <a:rPr lang="nl-NL" altLang="nl-NL" sz="1300" smtClean="0">
                <a:ea typeface="Microsoft YaHei" panose="020B0503020204020204" pitchFamily="34" charset="-122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</a:t>
            </a:fld>
            <a:endParaRPr lang="nl-NL" altLang="nl-NL" sz="1300">
              <a:ea typeface="Microsoft YaHei" panose="020B0503020204020204" pitchFamily="34" charset="-122"/>
              <a:cs typeface="Arial Unicode MS" panose="020B0604020202020204" pitchFamily="34" charset="-128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B71FEAE6-185A-F3D6-8D3D-D5987A0635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0983EA87-F15E-E081-19AD-6161983C4F8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F424AFE2-1619-6859-E09C-23348E5261B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78AAC6-2F73-FA4D-88C7-1560BC9F80AA}" type="slidenum">
              <a:rPr lang="nl-NL" altLang="nl-NL" sz="1300" smtClean="0">
                <a:ea typeface="Microsoft YaHei" panose="020B0503020204020204" pitchFamily="34" charset="-122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12</a:t>
            </a:fld>
            <a:endParaRPr lang="nl-NL" altLang="nl-NL" sz="1300">
              <a:ea typeface="Microsoft YaHei" panose="020B0503020204020204" pitchFamily="34" charset="-122"/>
              <a:cs typeface="Arial Unicode MS" panose="020B0604020202020204" pitchFamily="34" charset="-128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7620790F-FB93-50DE-C3AE-C65DF0169FC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FFD80A6D-141B-C898-6FDD-9B09C0B6B06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>
            <a:extLst>
              <a:ext uri="{FF2B5EF4-FFF2-40B4-BE49-F238E27FC236}">
                <a16:creationId xmlns:a16="http://schemas.microsoft.com/office/drawing/2014/main" id="{7FEA3787-43D7-3DC5-F861-67ACCE0A09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32E2F0-9C60-5743-9C2A-270C5CE97143}" type="slidenum">
              <a:rPr lang="nl-NL" altLang="nl-NL" sz="1300" smtClean="0">
                <a:ea typeface="Microsoft YaHei" panose="020B0503020204020204" pitchFamily="34" charset="-122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13</a:t>
            </a:fld>
            <a:endParaRPr lang="nl-NL" altLang="nl-NL" sz="1300">
              <a:ea typeface="Microsoft YaHei" panose="020B0503020204020204" pitchFamily="34" charset="-122"/>
              <a:cs typeface="Arial Unicode MS" panose="020B0604020202020204" pitchFamily="34" charset="-128"/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F75CAC80-4730-5A42-E4BB-155094FCEA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B9F2FD54-F0C7-DDAA-AF48-2B708795622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>
            <a:extLst>
              <a:ext uri="{FF2B5EF4-FFF2-40B4-BE49-F238E27FC236}">
                <a16:creationId xmlns:a16="http://schemas.microsoft.com/office/drawing/2014/main" id="{F9880157-DEF4-50BD-71CB-52FE146A7B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FFFC3B-A787-7F4C-BD6C-56E6A1CFEDB4}" type="slidenum">
              <a:rPr lang="nl-NL" altLang="nl-NL" sz="1300" smtClean="0">
                <a:ea typeface="Microsoft YaHei" panose="020B0503020204020204" pitchFamily="34" charset="-122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14</a:t>
            </a:fld>
            <a:endParaRPr lang="nl-NL" altLang="nl-NL" sz="1300">
              <a:ea typeface="Microsoft YaHei" panose="020B0503020204020204" pitchFamily="34" charset="-122"/>
              <a:cs typeface="Arial Unicode MS" panose="020B0604020202020204" pitchFamily="34" charset="-128"/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CE2CCD6F-7A38-8782-7F39-45182FAEFC6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70270B1C-1C4F-F2C4-F552-4495C87DAD1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>
            <a:extLst>
              <a:ext uri="{FF2B5EF4-FFF2-40B4-BE49-F238E27FC236}">
                <a16:creationId xmlns:a16="http://schemas.microsoft.com/office/drawing/2014/main" id="{9489AC95-2F97-7080-9855-960C08675C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7E00DF-02F6-2846-90A5-641A754774C4}" type="slidenum">
              <a:rPr lang="nl-NL" altLang="nl-NL" sz="1300" smtClean="0">
                <a:ea typeface="Microsoft YaHei" panose="020B0503020204020204" pitchFamily="34" charset="-122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15</a:t>
            </a:fld>
            <a:endParaRPr lang="nl-NL" altLang="nl-NL" sz="1300">
              <a:ea typeface="Microsoft YaHei" panose="020B0503020204020204" pitchFamily="34" charset="-122"/>
              <a:cs typeface="Arial Unicode MS" panose="020B0604020202020204" pitchFamily="34" charset="-128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DCD2CAB6-B404-42B4-3342-BA706041F7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A8820630-5B48-C735-886A-364A5BCCDF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:a16="http://schemas.microsoft.com/office/drawing/2014/main" id="{13CFDB7A-6EEA-59F9-3436-1008F78DF1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CFCD546-AA70-7841-9DA8-8FF6DF9DC9A1}" type="slidenum">
              <a:rPr lang="nl-NL" altLang="nl-NL" sz="1300" smtClean="0">
                <a:ea typeface="Microsoft YaHei" panose="020B0503020204020204" pitchFamily="34" charset="-122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16</a:t>
            </a:fld>
            <a:endParaRPr lang="nl-NL" altLang="nl-NL" sz="1300">
              <a:ea typeface="Microsoft YaHei" panose="020B0503020204020204" pitchFamily="34" charset="-122"/>
              <a:cs typeface="Arial Unicode MS" panose="020B0604020202020204" pitchFamily="34" charset="-128"/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BE9E012C-5007-2F76-0482-DB16273D1F4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9C6A8BA7-791C-D547-8556-FF06853F8E8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>
            <a:extLst>
              <a:ext uri="{FF2B5EF4-FFF2-40B4-BE49-F238E27FC236}">
                <a16:creationId xmlns:a16="http://schemas.microsoft.com/office/drawing/2014/main" id="{2ECC7312-7793-6CC8-46E5-307FD83D22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22E3B6-F6CA-FD4F-BB0A-41255A6C4733}" type="slidenum">
              <a:rPr lang="nl-NL" altLang="nl-NL" sz="1300" smtClean="0">
                <a:ea typeface="Microsoft YaHei" panose="020B0503020204020204" pitchFamily="34" charset="-122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19</a:t>
            </a:fld>
            <a:endParaRPr lang="nl-NL" altLang="nl-NL" sz="1300">
              <a:ea typeface="Microsoft YaHei" panose="020B0503020204020204" pitchFamily="34" charset="-122"/>
              <a:cs typeface="Arial Unicode MS" panose="020B0604020202020204" pitchFamily="34" charset="-128"/>
            </a:endParaRPr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82AB7E4D-DFF4-FB8F-8A6E-955D10FDDA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7A2176F8-4E0B-AA6D-CE59-3B2ABC9DDD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5F491385-66A0-4115-B53E-D64CC5F643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76EA93-8199-DD4C-AD18-2142F67D8573}" type="slidenum">
              <a:rPr lang="nl-NL" altLang="nl-NL" sz="1300" smtClean="0">
                <a:ea typeface="Microsoft YaHei" panose="020B0503020204020204" pitchFamily="34" charset="-122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nl-NL" altLang="nl-NL" sz="1300">
              <a:ea typeface="Microsoft YaHei" panose="020B0503020204020204" pitchFamily="34" charset="-122"/>
              <a:cs typeface="Arial Unicode MS" panose="020B0604020202020204" pitchFamily="34" charset="-128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7B11E660-CB4A-26CB-DC3B-7343B8B17C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AB59F80E-C9D6-0986-8783-91D679E459A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4D57FAB3-747A-3688-6CF2-D03874BA9C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3B5BE9-9E8A-B345-8AF5-D67F52834D20}" type="slidenum">
              <a:rPr lang="nl-NL" altLang="nl-NL" sz="1300" smtClean="0">
                <a:ea typeface="Microsoft YaHei" panose="020B0503020204020204" pitchFamily="34" charset="-122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3</a:t>
            </a:fld>
            <a:endParaRPr lang="nl-NL" altLang="nl-NL" sz="1300">
              <a:ea typeface="Microsoft YaHei" panose="020B0503020204020204" pitchFamily="34" charset="-122"/>
              <a:cs typeface="Arial Unicode MS" panose="020B0604020202020204" pitchFamily="34" charset="-128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5BD8EE1F-8680-388C-BC4C-984A74CCC7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1BE0165D-4A14-FDFB-C311-9170BEA8192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35B064B1-86DE-6A68-771E-1F0E6D148C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FCF283-5FA6-EC4C-BD7C-4B27F21B1507}" type="slidenum">
              <a:rPr lang="nl-NL" altLang="nl-NL" sz="1300" smtClean="0">
                <a:ea typeface="Microsoft YaHei" panose="020B0503020204020204" pitchFamily="34" charset="-122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nl-NL" altLang="nl-NL" sz="1300">
              <a:ea typeface="Microsoft YaHei" panose="020B0503020204020204" pitchFamily="34" charset="-122"/>
              <a:cs typeface="Arial Unicode MS" panose="020B0604020202020204" pitchFamily="34" charset="-128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4F2D166F-DCE0-AE17-ACFF-BFFAE91F498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270C0C12-5B75-E1F9-0071-CEB15A21C92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931C253F-34CE-9A17-24D8-77C62A21D3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BFD01A-C46C-F047-8727-027D4ACC308C}" type="slidenum">
              <a:rPr lang="nl-NL" altLang="nl-NL" sz="1300" smtClean="0">
                <a:ea typeface="Microsoft YaHei" panose="020B0503020204020204" pitchFamily="34" charset="-122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5</a:t>
            </a:fld>
            <a:endParaRPr lang="nl-NL" altLang="nl-NL" sz="1300">
              <a:ea typeface="Microsoft YaHei" panose="020B0503020204020204" pitchFamily="34" charset="-122"/>
              <a:cs typeface="Arial Unicode MS" panose="020B0604020202020204" pitchFamily="34" charset="-128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FF0AE956-4913-5953-2552-6EE24B06360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CB565D15-DEF0-AD52-2AE6-C0B0E92D272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293E9E44-BC8C-B35F-3506-8C17F10A58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EC4AEE-07BC-D94F-9438-0626FB37B9DE}" type="slidenum">
              <a:rPr lang="nl-NL" altLang="nl-NL" sz="1300" smtClean="0">
                <a:ea typeface="Microsoft YaHei" panose="020B0503020204020204" pitchFamily="34" charset="-122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6</a:t>
            </a:fld>
            <a:endParaRPr lang="nl-NL" altLang="nl-NL" sz="1300">
              <a:ea typeface="Microsoft YaHei" panose="020B0503020204020204" pitchFamily="34" charset="-122"/>
              <a:cs typeface="Arial Unicode MS" panose="020B0604020202020204" pitchFamily="34" charset="-128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A22313F3-5D39-575C-F0E6-C57994CF7C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2C6380BC-8CA9-32FF-5EB6-D2EA8E7A862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1DE901D3-B86A-024F-F26B-CE06BE15BB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86E6FE-CC6D-5E48-871A-E5F1FEDECBAF}" type="slidenum">
              <a:rPr lang="nl-NL" altLang="nl-NL" sz="1300" smtClean="0">
                <a:ea typeface="Microsoft YaHei" panose="020B0503020204020204" pitchFamily="34" charset="-122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7</a:t>
            </a:fld>
            <a:endParaRPr lang="nl-NL" altLang="nl-NL" sz="1300">
              <a:ea typeface="Microsoft YaHei" panose="020B0503020204020204" pitchFamily="34" charset="-122"/>
              <a:cs typeface="Arial Unicode MS" panose="020B0604020202020204" pitchFamily="34" charset="-128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A2B6BAC0-45F3-5901-E1A3-78730268E63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5552D613-3E43-DE6D-0894-2ADF239AFAC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1BD58CB5-4971-447F-BAC2-B38EB8D0AEA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E8C772-8010-3F48-8CBA-E30D20CE1475}" type="slidenum">
              <a:rPr lang="nl-NL" altLang="nl-NL" sz="1300" smtClean="0">
                <a:ea typeface="Microsoft YaHei" panose="020B0503020204020204" pitchFamily="34" charset="-122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8</a:t>
            </a:fld>
            <a:endParaRPr lang="nl-NL" altLang="nl-NL" sz="1300">
              <a:ea typeface="Microsoft YaHei" panose="020B0503020204020204" pitchFamily="34" charset="-122"/>
              <a:cs typeface="Arial Unicode MS" panose="020B0604020202020204" pitchFamily="34" charset="-128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BA8E7FD9-43BC-D179-9C54-E67A8EE855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5CDDD747-D792-12C4-E2DE-3F032190997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E8A1953F-D36B-39BB-29EC-B838BEDB33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3263" algn="l"/>
                <a:tab pos="26320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E8B6B0-F559-FD40-8DF3-0D6ACD5EDBAF}" type="slidenum">
              <a:rPr lang="nl-NL" altLang="nl-NL" sz="1300" smtClean="0">
                <a:ea typeface="Microsoft YaHei" panose="020B0503020204020204" pitchFamily="34" charset="-122"/>
                <a:cs typeface="Arial Unicode MS" panose="020B0604020202020204" pitchFamily="34" charset="-128"/>
              </a:rPr>
              <a:pPr>
                <a:spcBef>
                  <a:spcPct val="0"/>
                </a:spcBef>
              </a:pPr>
              <a:t>11</a:t>
            </a:fld>
            <a:endParaRPr lang="nl-NL" altLang="nl-NL" sz="1300">
              <a:ea typeface="Microsoft YaHei" panose="020B0503020204020204" pitchFamily="34" charset="-122"/>
              <a:cs typeface="Arial Unicode MS" panose="020B0604020202020204" pitchFamily="34" charset="-128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6F3C9D4A-FF09-B5CB-50B5-81F220BF814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D7874BBB-CFCE-F8C9-F313-26188A40559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688811-4752-0B48-D811-7EDCF7379BB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4C5C50-F758-056E-8030-B681197A288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C54CFB-6849-5A62-41B5-A7F9457FDD9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8F7A2-B5EC-2447-AB9F-BC3EFAE4205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4039068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B95994-EC80-AF95-3E0C-79D7B9DE672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A61F1-5360-D0C7-3083-CC91227350C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91B1C-AFFC-4BD3-E079-90DB16CF484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C41DA-2367-8C49-9E08-E9107ED6A6B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39222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8E6487-133C-C99A-5AA5-5D09D03F0BE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83A7E7-1749-F9F8-6E11-14BD78FE8F3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86C726-AFEA-6FA9-C98D-CBB8C897ECC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B334-CA6C-9D4E-A4DD-5BB0A48DC8A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7711277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66D20CE-95FF-CDE0-140C-576E94EA4A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960498-6F31-47DD-151E-BD6AB8185B4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914D8-B109-E38E-C7E4-1312836BEF7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0751-6E8C-084E-A566-864B536F386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8841031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D606F2-E130-8BA7-412C-6ABFAF27EBE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5F4764-F0E0-995A-4676-6C9BD37B120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683B6-4061-B7D7-C842-353BB440EC2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B1FC1-4FD8-AF48-9D7E-2E2506BDFBC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9812871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8EACC4-675F-79E1-75D6-96F4DF744EF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BE2069-35B4-C689-35A0-395AC0F0DA0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09738C-3D66-26DF-26F5-84C7BFA4D63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F5B3-F4EC-8C45-8C0B-2A0DF4808BE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076819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25A6B2-9D6C-87AF-9C52-56404171059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A9DC7CF-5C5C-3F16-E2C6-43DED51EDAF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8AEE3C5-6D36-67B0-7120-A3C7DF13758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DD94-6B31-A34C-85BC-6952CB8AFF3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1857611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268061-7C11-DE8C-27D9-94AE4CE1BC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A0FBD82-9008-0F44-EF77-F075AD07E93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4A0950E-E58E-092F-6BB8-F6412FDBAFC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DDCD8-BCEF-6844-B7ED-1CFFAAF9415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0518064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797408A-F2B3-EE7D-8CD7-7E8FEB66A7A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6DAE3A-A75F-8B4B-E29B-2A3B3EA2D42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7EC2C4-674C-CC8B-6D73-FC1235D0584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2F0F6-69B8-C648-B619-AED55181FC8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2164468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1F7060B-33AD-49BC-C347-0322158D223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7EC1E9-A4BF-AA2E-9000-A5D638DD709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C0E34A-46B6-D155-11C9-10F3ECE5130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7D96B-1C7B-5F43-8E43-7707116A24C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2694128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1A05847-F8F2-155B-23CD-E48D98B6FFE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B2A680B-A5D3-3380-1C72-CAA3530AAF6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26F4806-38B0-9092-2372-3080A1E80D8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8322-C44D-324B-9C07-56A52AFBF31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5417088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0D7E0E-7C84-DE99-0ED6-4E4B5F989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78D5781-7BF3-0176-B0E3-96E8B346F13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B5CE7EE-DBEB-9509-92F6-78919DA5264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984DD-2ACF-3441-B9B7-159F15F8D33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5283342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CBA90496-2FA1-F436-D562-2B4BA0866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AD91024-27CB-1C69-E7F3-DFBEB20CB9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  <a:p>
            <a:pPr lvl="4"/>
            <a:r>
              <a:rPr lang="en-GB" altLang="nl-NL"/>
              <a:t>Achtste overzichtsniveau</a:t>
            </a:r>
          </a:p>
          <a:p>
            <a:pPr lvl="4"/>
            <a:r>
              <a:rPr lang="en-GB" altLang="nl-NL"/>
              <a:t>Negende overzichtsniveau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A75ACB4-133C-66B0-B988-4DDE3F8562A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C90592A-C0EE-5560-33F7-9721061C964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52D0AE-BBD9-D9BC-21C8-24289D73B95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pPr>
              <a:defRPr/>
            </a:pPr>
            <a:fld id="{493132DE-705B-3C4F-B7A7-956931D3B8D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  <p:sldLayoutId id="2147484740" r:id="rId12"/>
  </p:sldLayoutIdLst>
  <p:transition spd="med">
    <p:fade/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F:\Werk2\_Commissie%20KE\PR%20Materiaal\Cultuurwijs%20Logos%20en%20Commplan\Logo\logo2b%20(2).psd" TargetMode="External"/><Relationship Id="rId1" Type="http://schemas.microsoft.com/office/2007/relationships/media" Target="file:///F:\Werk2\_Commissie%20KE\PR%20Materiaal\Cultuurwijs%20Logos%20en%20Commplan\Logo\logo2b%20(2).psd" TargetMode="External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qnPn_aAJLjE?feature=oembed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2" descr="Afbeelding met persoon, kleding, entertainment, concert&#10;&#10;Automatisch gegenereerde beschrijving">
            <a:extLst>
              <a:ext uri="{FF2B5EF4-FFF2-40B4-BE49-F238E27FC236}">
                <a16:creationId xmlns:a16="http://schemas.microsoft.com/office/drawing/2014/main" id="{42A17EA5-452D-FCC8-DF05-2CC4ECB94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0080625" cy="723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Afbeelding 1">
            <a:extLst>
              <a:ext uri="{FF2B5EF4-FFF2-40B4-BE49-F238E27FC236}">
                <a16:creationId xmlns:a16="http://schemas.microsoft.com/office/drawing/2014/main" id="{A95565CA-F61E-1925-5CBF-89ACEAD426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187325"/>
            <a:ext cx="3240088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B7B0FD-B94C-BFEC-AAFC-1C8A93A5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7" y="9620"/>
            <a:ext cx="9069387" cy="1260475"/>
          </a:xfrm>
        </p:spPr>
        <p:txBody>
          <a:bodyPr/>
          <a:lstStyle/>
          <a:p>
            <a:r>
              <a:rPr lang="nl-NL" dirty="0"/>
              <a:t>Procesgerichte didactiek</a:t>
            </a:r>
          </a:p>
        </p:txBody>
      </p:sp>
      <p:pic>
        <p:nvPicPr>
          <p:cNvPr id="74754" name="Picture 2" descr="Foto">
            <a:extLst>
              <a:ext uri="{FF2B5EF4-FFF2-40B4-BE49-F238E27FC236}">
                <a16:creationId xmlns:a16="http://schemas.microsoft.com/office/drawing/2014/main" id="{646FFE46-ADC5-E1D5-0110-142FB34D6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931" y="949084"/>
            <a:ext cx="6350000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24D67BF-9B28-9D86-C710-5EF0673F37B8}"/>
              </a:ext>
            </a:extLst>
          </p:cNvPr>
          <p:cNvSpPr txBox="1"/>
          <p:nvPr/>
        </p:nvSpPr>
        <p:spPr>
          <a:xfrm>
            <a:off x="275553" y="6732676"/>
            <a:ext cx="331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SLO, het creatieve proces</a:t>
            </a:r>
          </a:p>
        </p:txBody>
      </p:sp>
      <p:sp>
        <p:nvSpPr>
          <p:cNvPr id="5" name="Pijl rechts 4">
            <a:extLst>
              <a:ext uri="{FF2B5EF4-FFF2-40B4-BE49-F238E27FC236}">
                <a16:creationId xmlns:a16="http://schemas.microsoft.com/office/drawing/2014/main" id="{BBB39A8E-24F6-E5C0-98DA-9746E511EA24}"/>
              </a:ext>
            </a:extLst>
          </p:cNvPr>
          <p:cNvSpPr/>
          <p:nvPr/>
        </p:nvSpPr>
        <p:spPr bwMode="auto">
          <a:xfrm>
            <a:off x="7272559" y="4643933"/>
            <a:ext cx="2808065" cy="2074895"/>
          </a:xfrm>
          <a:prstGeom prst="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7152801-A6C9-8B8A-57E9-67172063DBEB}"/>
              </a:ext>
            </a:extLst>
          </p:cNvPr>
          <p:cNvSpPr txBox="1"/>
          <p:nvPr/>
        </p:nvSpPr>
        <p:spPr>
          <a:xfrm>
            <a:off x="7670686" y="5204326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/>
              <a:t>Dit raakt aan wetenschap en talent.</a:t>
            </a:r>
          </a:p>
          <a:p>
            <a:r>
              <a:rPr lang="nl-NL" sz="1400" b="1" dirty="0"/>
              <a:t>Onderzoekend en ontwerpend leren.</a:t>
            </a:r>
          </a:p>
        </p:txBody>
      </p:sp>
    </p:spTree>
    <p:extLst>
      <p:ext uri="{BB962C8B-B14F-4D97-AF65-F5344CB8AC3E}">
        <p14:creationId xmlns:p14="http://schemas.microsoft.com/office/powerpoint/2010/main" val="3282681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Afbeelding 1">
            <a:extLst>
              <a:ext uri="{FF2B5EF4-FFF2-40B4-BE49-F238E27FC236}">
                <a16:creationId xmlns:a16="http://schemas.microsoft.com/office/drawing/2014/main" id="{7E960A97-9EE4-0CC1-1DAB-BE187331B3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6732588"/>
            <a:ext cx="1833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hthoek 11">
            <a:extLst>
              <a:ext uri="{FF2B5EF4-FFF2-40B4-BE49-F238E27FC236}">
                <a16:creationId xmlns:a16="http://schemas.microsoft.com/office/drawing/2014/main" id="{891844D8-9B1E-668C-5555-E9EFE6CBE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41300"/>
            <a:ext cx="9550400" cy="11620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</a:endParaRPr>
          </a:p>
        </p:txBody>
      </p:sp>
      <p:sp>
        <p:nvSpPr>
          <p:cNvPr id="32772" name="Tekstvak 1">
            <a:extLst>
              <a:ext uri="{FF2B5EF4-FFF2-40B4-BE49-F238E27FC236}">
                <a16:creationId xmlns:a16="http://schemas.microsoft.com/office/drawing/2014/main" id="{D51DA2FB-FCDB-BC2F-E156-76267D8D4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23850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 </a:t>
            </a:r>
            <a:r>
              <a:rPr lang="nl-NL" altLang="nl-NL" sz="28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Ontwikkelingen: </a:t>
            </a:r>
          </a:p>
          <a:p>
            <a:r>
              <a:rPr lang="nl-NL" altLang="nl-NL" sz="28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 cultuurbeleid Gemeente Hengelo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fbeelding 1">
            <a:extLst>
              <a:ext uri="{FF2B5EF4-FFF2-40B4-BE49-F238E27FC236}">
                <a16:creationId xmlns:a16="http://schemas.microsoft.com/office/drawing/2014/main" id="{93756391-2EA7-6084-CFE4-C7D29B48FD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6732588"/>
            <a:ext cx="1833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hthoek 11">
            <a:extLst>
              <a:ext uri="{FF2B5EF4-FFF2-40B4-BE49-F238E27FC236}">
                <a16:creationId xmlns:a16="http://schemas.microsoft.com/office/drawing/2014/main" id="{71B918AA-B28B-8381-7B24-7CE7A4A92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41300"/>
            <a:ext cx="9550400" cy="11620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</a:endParaRPr>
          </a:p>
        </p:txBody>
      </p:sp>
      <p:sp>
        <p:nvSpPr>
          <p:cNvPr id="34820" name="Tekstvak 1">
            <a:extLst>
              <a:ext uri="{FF2B5EF4-FFF2-40B4-BE49-F238E27FC236}">
                <a16:creationId xmlns:a16="http://schemas.microsoft.com/office/drawing/2014/main" id="{AB81DCBD-798B-40EB-B5C9-D06F1E24B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23850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 </a:t>
            </a:r>
            <a:r>
              <a:rPr lang="nl-NL" altLang="nl-NL" sz="28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Ontwikkelingen: </a:t>
            </a:r>
          </a:p>
          <a:p>
            <a:r>
              <a:rPr lang="nl-NL" altLang="nl-NL" sz="28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 Lokale Educatieve Agenda</a:t>
            </a:r>
          </a:p>
        </p:txBody>
      </p:sp>
      <p:sp>
        <p:nvSpPr>
          <p:cNvPr id="4" name="Tekstvak 1">
            <a:extLst>
              <a:ext uri="{FF2B5EF4-FFF2-40B4-BE49-F238E27FC236}">
                <a16:creationId xmlns:a16="http://schemas.microsoft.com/office/drawing/2014/main" id="{1D4C385A-A025-3E96-2BCA-D4B5A8EB6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6059488"/>
            <a:ext cx="78232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altLang="nl-NL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itchFamily="34" charset="-128"/>
              </a:rPr>
              <a:t>PLUS </a:t>
            </a:r>
            <a:r>
              <a:rPr lang="nl-NL" altLang="nl-NL" sz="24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itchFamily="34" charset="-128"/>
              </a:rPr>
              <a:t>evt</a:t>
            </a:r>
            <a:r>
              <a:rPr lang="nl-NL" altLang="nl-NL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itchFamily="34" charset="-128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itchFamily="34" charset="-128"/>
              </a:rPr>
              <a:t>Programma School en Omgeving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itchFamily="34" charset="-128"/>
              </a:rPr>
              <a:t>NPO gelden</a:t>
            </a:r>
            <a:endParaRPr lang="nl-NL" altLang="nl-NL" sz="28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hthoek 11">
            <a:extLst>
              <a:ext uri="{FF2B5EF4-FFF2-40B4-BE49-F238E27FC236}">
                <a16:creationId xmlns:a16="http://schemas.microsoft.com/office/drawing/2014/main" id="{0E44EB41-F042-F32E-426C-A4C63BC2B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41300"/>
            <a:ext cx="9550400" cy="11620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</a:endParaRPr>
          </a:p>
        </p:txBody>
      </p:sp>
      <p:sp>
        <p:nvSpPr>
          <p:cNvPr id="36867" name="Tekstvak 1">
            <a:extLst>
              <a:ext uri="{FF2B5EF4-FFF2-40B4-BE49-F238E27FC236}">
                <a16:creationId xmlns:a16="http://schemas.microsoft.com/office/drawing/2014/main" id="{6A1458E0-1011-7CF4-4672-9F816BB93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2385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Uitwisseling ideeën, discussie</a:t>
            </a:r>
            <a:endParaRPr lang="nl-NL" altLang="nl-NL" sz="28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pic>
        <p:nvPicPr>
          <p:cNvPr id="36868" name="Afbeelding 5" descr="Afbeelding met tekening, tekenfilm, clipart, kunst&#10;&#10;Automatisch gegenereerde beschrijving">
            <a:extLst>
              <a:ext uri="{FF2B5EF4-FFF2-40B4-BE49-F238E27FC236}">
                <a16:creationId xmlns:a16="http://schemas.microsoft.com/office/drawing/2014/main" id="{5C7E5BCB-3DB5-F710-7CA6-4926294B6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954088"/>
            <a:ext cx="9550400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Afbeelding 1">
            <a:extLst>
              <a:ext uri="{FF2B5EF4-FFF2-40B4-BE49-F238E27FC236}">
                <a16:creationId xmlns:a16="http://schemas.microsoft.com/office/drawing/2014/main" id="{86746BA5-85A2-3564-A943-38D5EEDDAE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6732588"/>
            <a:ext cx="1833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Afbeelding 1">
            <a:extLst>
              <a:ext uri="{FF2B5EF4-FFF2-40B4-BE49-F238E27FC236}">
                <a16:creationId xmlns:a16="http://schemas.microsoft.com/office/drawing/2014/main" id="{849BBB2D-E437-61BB-E590-EEDE919B9E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6732588"/>
            <a:ext cx="1833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Afbeelding 4">
            <a:extLst>
              <a:ext uri="{FF2B5EF4-FFF2-40B4-BE49-F238E27FC236}">
                <a16:creationId xmlns:a16="http://schemas.microsoft.com/office/drawing/2014/main" id="{DC6C0B02-5ACD-3333-323C-ABD7C05BA4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363" y="971550"/>
            <a:ext cx="111172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Afbeelding 11">
            <a:extLst>
              <a:ext uri="{FF2B5EF4-FFF2-40B4-BE49-F238E27FC236}">
                <a16:creationId xmlns:a16="http://schemas.microsoft.com/office/drawing/2014/main" id="{C7348AB4-31FB-65C3-51C3-B8B4A5594A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8" y="1692275"/>
            <a:ext cx="7691437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Afbeelding 1">
            <a:extLst>
              <a:ext uri="{FF2B5EF4-FFF2-40B4-BE49-F238E27FC236}">
                <a16:creationId xmlns:a16="http://schemas.microsoft.com/office/drawing/2014/main" id="{1AECA713-F609-1518-F10D-ADDFBCC372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6732588"/>
            <a:ext cx="1833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Afbeelding 4">
            <a:extLst>
              <a:ext uri="{FF2B5EF4-FFF2-40B4-BE49-F238E27FC236}">
                <a16:creationId xmlns:a16="http://schemas.microsoft.com/office/drawing/2014/main" id="{924C1131-DF22-56BA-D77C-FD113BFA53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25" y="49213"/>
            <a:ext cx="388937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hthoek 1">
            <a:extLst>
              <a:ext uri="{FF2B5EF4-FFF2-40B4-BE49-F238E27FC236}">
                <a16:creationId xmlns:a16="http://schemas.microsoft.com/office/drawing/2014/main" id="{0CDCDF7D-2992-FEAA-FA9C-4578E7BB1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5" y="0"/>
            <a:ext cx="2382838" cy="68516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/>
          </a:p>
        </p:txBody>
      </p:sp>
      <p:pic>
        <p:nvPicPr>
          <p:cNvPr id="43011" name="Picture 6" descr="Wanddecoratie metalen vlinder met bewegende vleugels paars -...">
            <a:extLst>
              <a:ext uri="{FF2B5EF4-FFF2-40B4-BE49-F238E27FC236}">
                <a16:creationId xmlns:a16="http://schemas.microsoft.com/office/drawing/2014/main" id="{CF0B4E9E-1D15-DAF0-BF4C-C3155D018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650" y="4349750"/>
            <a:ext cx="977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1">
            <a:extLst>
              <a:ext uri="{FF2B5EF4-FFF2-40B4-BE49-F238E27FC236}">
                <a16:creationId xmlns:a16="http://schemas.microsoft.com/office/drawing/2014/main" id="{DD65166D-1A3B-36CE-4925-C4ACD5288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1500188"/>
            <a:ext cx="6337300" cy="544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endParaRPr lang="nl-NL" altLang="nl-NL" sz="3200" b="1" dirty="0">
              <a:solidFill>
                <a:srgbClr val="4450A6"/>
              </a:solidFill>
              <a:latin typeface="+mn-lt"/>
              <a:cs typeface="Aharoni" pitchFamily="2" charset="-79"/>
            </a:endParaRPr>
          </a:p>
          <a:p>
            <a:pPr>
              <a:defRPr/>
            </a:pPr>
            <a:r>
              <a:rPr lang="nl-NL" altLang="nl-NL" sz="3200" b="1" dirty="0">
                <a:solidFill>
                  <a:srgbClr val="A3489C"/>
                </a:solidFill>
                <a:latin typeface="+mn-lt"/>
                <a:cs typeface="Aharoni" pitchFamily="2" charset="-79"/>
              </a:rPr>
              <a:t>4 principes</a:t>
            </a:r>
          </a:p>
          <a:p>
            <a:pPr>
              <a:defRPr/>
            </a:pPr>
            <a:r>
              <a:rPr lang="nl-NL" altLang="nl-NL" sz="2000" dirty="0">
                <a:solidFill>
                  <a:srgbClr val="4450A6"/>
                </a:solidFill>
                <a:latin typeface="+mn-lt"/>
                <a:cs typeface="Aharoni" pitchFamily="2" charset="-79"/>
              </a:rPr>
              <a:t>wie er komen, zijn de juiste mensen</a:t>
            </a:r>
          </a:p>
          <a:p>
            <a:pPr>
              <a:defRPr/>
            </a:pPr>
            <a:r>
              <a:rPr lang="nl-NL" altLang="nl-NL" sz="2000" dirty="0">
                <a:solidFill>
                  <a:srgbClr val="4450A6"/>
                </a:solidFill>
                <a:latin typeface="+mn-lt"/>
                <a:cs typeface="Aharoni" pitchFamily="2" charset="-79"/>
              </a:rPr>
              <a:t>wanneer het start, dat is het juiste moment</a:t>
            </a:r>
          </a:p>
          <a:p>
            <a:pPr>
              <a:defRPr/>
            </a:pPr>
            <a:r>
              <a:rPr lang="nl-NL" altLang="nl-NL" sz="2000" dirty="0">
                <a:solidFill>
                  <a:srgbClr val="4450A6"/>
                </a:solidFill>
                <a:latin typeface="+mn-lt"/>
                <a:cs typeface="Aharoni" pitchFamily="2" charset="-79"/>
              </a:rPr>
              <a:t>wat er gebeurt, is het enige dat kan gebeuren</a:t>
            </a:r>
          </a:p>
          <a:p>
            <a:pPr>
              <a:defRPr/>
            </a:pPr>
            <a:r>
              <a:rPr lang="nl-NL" altLang="nl-NL" sz="2000" dirty="0">
                <a:solidFill>
                  <a:srgbClr val="4450A6"/>
                </a:solidFill>
                <a:latin typeface="+mn-lt"/>
                <a:cs typeface="Aharoni" pitchFamily="2" charset="-79"/>
              </a:rPr>
              <a:t>wanneer het klaar is, is het klaar</a:t>
            </a:r>
          </a:p>
          <a:p>
            <a:pPr>
              <a:defRPr/>
            </a:pPr>
            <a:endParaRPr lang="nl-NL" altLang="nl-NL" sz="2000" dirty="0">
              <a:solidFill>
                <a:srgbClr val="A3489C"/>
              </a:solidFill>
              <a:latin typeface="+mn-lt"/>
              <a:cs typeface="Aharoni" pitchFamily="2" charset="-79"/>
            </a:endParaRPr>
          </a:p>
          <a:p>
            <a:pPr>
              <a:defRPr/>
            </a:pPr>
            <a:r>
              <a:rPr lang="nl-NL" altLang="nl-NL" sz="3200" b="1" dirty="0">
                <a:solidFill>
                  <a:srgbClr val="A3489C"/>
                </a:solidFill>
                <a:latin typeface="+mn-lt"/>
                <a:cs typeface="Aharoni" pitchFamily="2" charset="-79"/>
              </a:rPr>
              <a:t>3 rollen</a:t>
            </a:r>
          </a:p>
          <a:p>
            <a:pPr>
              <a:defRPr/>
            </a:pPr>
            <a:r>
              <a:rPr lang="nl-NL" altLang="nl-NL" sz="2000" dirty="0">
                <a:solidFill>
                  <a:srgbClr val="4450A6"/>
                </a:solidFill>
                <a:latin typeface="+mn-lt"/>
                <a:cs typeface="Aharoni" pitchFamily="2" charset="-79"/>
              </a:rPr>
              <a:t>De vlinder… fladdert weg</a:t>
            </a:r>
          </a:p>
          <a:p>
            <a:pPr>
              <a:defRPr/>
            </a:pPr>
            <a:r>
              <a:rPr lang="nl-NL" altLang="nl-NL" sz="2000" dirty="0">
                <a:solidFill>
                  <a:srgbClr val="4450A6"/>
                </a:solidFill>
                <a:latin typeface="+mn-lt"/>
                <a:cs typeface="Aharoni" pitchFamily="2" charset="-79"/>
              </a:rPr>
              <a:t>De bij… vliegt rond en zorgt voor kruisbestuiving</a:t>
            </a:r>
          </a:p>
          <a:p>
            <a:pPr>
              <a:defRPr/>
            </a:pPr>
            <a:r>
              <a:rPr lang="nl-NL" altLang="nl-NL" sz="2000" dirty="0">
                <a:solidFill>
                  <a:srgbClr val="4450A6"/>
                </a:solidFill>
                <a:latin typeface="+mn-lt"/>
                <a:cs typeface="Aharoni" pitchFamily="2" charset="-79"/>
              </a:rPr>
              <a:t>De vink… luistert</a:t>
            </a:r>
          </a:p>
          <a:p>
            <a:pPr>
              <a:defRPr/>
            </a:pPr>
            <a:endParaRPr lang="nl-NL" altLang="nl-NL" sz="2000" dirty="0">
              <a:solidFill>
                <a:srgbClr val="4450A6"/>
              </a:solidFill>
              <a:latin typeface="+mn-lt"/>
              <a:cs typeface="Aharoni" pitchFamily="2" charset="-79"/>
            </a:endParaRPr>
          </a:p>
          <a:p>
            <a:pPr>
              <a:defRPr/>
            </a:pPr>
            <a:r>
              <a:rPr lang="nl-NL" altLang="nl-NL" sz="3200" b="1" dirty="0">
                <a:solidFill>
                  <a:srgbClr val="A3489C"/>
                </a:solidFill>
                <a:latin typeface="+mn-lt"/>
                <a:cs typeface="Aharoni" pitchFamily="2" charset="-79"/>
              </a:rPr>
              <a:t>1 wet</a:t>
            </a:r>
          </a:p>
          <a:p>
            <a:pPr>
              <a:defRPr/>
            </a:pPr>
            <a:r>
              <a:rPr lang="nl-NL" altLang="nl-NL" sz="2000" dirty="0">
                <a:solidFill>
                  <a:srgbClr val="4450A6"/>
                </a:solidFill>
                <a:latin typeface="+mn-lt"/>
                <a:cs typeface="Aharoni" pitchFamily="2" charset="-79"/>
              </a:rPr>
              <a:t>The </a:t>
            </a:r>
            <a:r>
              <a:rPr lang="nl-NL" altLang="nl-NL" sz="2000" dirty="0" err="1">
                <a:solidFill>
                  <a:srgbClr val="4450A6"/>
                </a:solidFill>
                <a:latin typeface="+mn-lt"/>
                <a:cs typeface="Aharoni" pitchFamily="2" charset="-79"/>
              </a:rPr>
              <a:t>Law</a:t>
            </a:r>
            <a:r>
              <a:rPr lang="nl-NL" altLang="nl-NL" sz="2000" dirty="0">
                <a:solidFill>
                  <a:srgbClr val="4450A6"/>
                </a:solidFill>
                <a:latin typeface="+mn-lt"/>
                <a:cs typeface="Aharoni" pitchFamily="2" charset="-79"/>
              </a:rPr>
              <a:t> of </a:t>
            </a:r>
            <a:r>
              <a:rPr lang="nl-NL" altLang="nl-NL" sz="2000" dirty="0" err="1">
                <a:solidFill>
                  <a:srgbClr val="4450A6"/>
                </a:solidFill>
                <a:latin typeface="+mn-lt"/>
                <a:cs typeface="Aharoni" pitchFamily="2" charset="-79"/>
              </a:rPr>
              <a:t>Two</a:t>
            </a:r>
            <a:r>
              <a:rPr lang="nl-NL" altLang="nl-NL" sz="2000" dirty="0">
                <a:solidFill>
                  <a:srgbClr val="4450A6"/>
                </a:solidFill>
                <a:latin typeface="+mn-lt"/>
                <a:cs typeface="Aharoni" pitchFamily="2" charset="-79"/>
              </a:rPr>
              <a:t> </a:t>
            </a:r>
            <a:r>
              <a:rPr lang="nl-NL" altLang="nl-NL" sz="2000" dirty="0" err="1">
                <a:solidFill>
                  <a:srgbClr val="4450A6"/>
                </a:solidFill>
                <a:latin typeface="+mn-lt"/>
                <a:cs typeface="Aharoni" pitchFamily="2" charset="-79"/>
              </a:rPr>
              <a:t>Feet</a:t>
            </a:r>
            <a:r>
              <a:rPr lang="nl-NL" altLang="nl-NL" sz="2000" dirty="0">
                <a:solidFill>
                  <a:srgbClr val="4450A6"/>
                </a:solidFill>
                <a:latin typeface="+mn-lt"/>
                <a:cs typeface="Aharoni" pitchFamily="2" charset="-79"/>
              </a:rPr>
              <a:t>: </a:t>
            </a:r>
          </a:p>
          <a:p>
            <a:pPr>
              <a:defRPr/>
            </a:pPr>
            <a:r>
              <a:rPr lang="nl-NL" altLang="nl-NL" sz="2000" dirty="0">
                <a:solidFill>
                  <a:srgbClr val="4450A6"/>
                </a:solidFill>
                <a:latin typeface="+mn-lt"/>
                <a:cs typeface="Aharoni" pitchFamily="2" charset="-79"/>
              </a:rPr>
              <a:t>gebruik je voeten om op een ideale plek te komen</a:t>
            </a:r>
          </a:p>
        </p:txBody>
      </p:sp>
      <p:pic>
        <p:nvPicPr>
          <p:cNvPr id="43013" name="Afbeelding 1">
            <a:extLst>
              <a:ext uri="{FF2B5EF4-FFF2-40B4-BE49-F238E27FC236}">
                <a16:creationId xmlns:a16="http://schemas.microsoft.com/office/drawing/2014/main" id="{0210E6BA-820F-6333-3282-F9749E95B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6732588"/>
            <a:ext cx="1833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Afbeelding 4">
            <a:extLst>
              <a:ext uri="{FF2B5EF4-FFF2-40B4-BE49-F238E27FC236}">
                <a16:creationId xmlns:a16="http://schemas.microsoft.com/office/drawing/2014/main" id="{62655742-E84A-4782-F6C3-0AA798E390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25" y="49213"/>
            <a:ext cx="3889375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Afbeelding 11">
            <a:extLst>
              <a:ext uri="{FF2B5EF4-FFF2-40B4-BE49-F238E27FC236}">
                <a16:creationId xmlns:a16="http://schemas.microsoft.com/office/drawing/2014/main" id="{DA387C0B-4791-BEA0-90A2-E41FA8C8C6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1438" y="77788"/>
            <a:ext cx="254476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4" descr="Vink afbeeldingen, beelden en stockfoto's - iStock">
            <a:extLst>
              <a:ext uri="{FF2B5EF4-FFF2-40B4-BE49-F238E27FC236}">
                <a16:creationId xmlns:a16="http://schemas.microsoft.com/office/drawing/2014/main" id="{82A3F68D-C260-1F2B-286D-D70EA129A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3163" y="5183188"/>
            <a:ext cx="9255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8" descr="Scriptie Ugent bijen en machine learning">
            <a:extLst>
              <a:ext uri="{FF2B5EF4-FFF2-40B4-BE49-F238E27FC236}">
                <a16:creationId xmlns:a16="http://schemas.microsoft.com/office/drawing/2014/main" id="{531D036B-AE3F-9924-57EF-5ECD2BCD6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8888" y="3878263"/>
            <a:ext cx="7461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Afbeelding 1">
            <a:extLst>
              <a:ext uri="{FF2B5EF4-FFF2-40B4-BE49-F238E27FC236}">
                <a16:creationId xmlns:a16="http://schemas.microsoft.com/office/drawing/2014/main" id="{DA690E47-B449-5376-4BAE-5CF5BE552F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6732588"/>
            <a:ext cx="1833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Afbeelding 4">
            <a:extLst>
              <a:ext uri="{FF2B5EF4-FFF2-40B4-BE49-F238E27FC236}">
                <a16:creationId xmlns:a16="http://schemas.microsoft.com/office/drawing/2014/main" id="{94B6C0BD-5E54-8CEA-3D57-21727E2F6A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363" y="1588"/>
            <a:ext cx="5041900" cy="755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Afbeelding 4">
            <a:extLst>
              <a:ext uri="{FF2B5EF4-FFF2-40B4-BE49-F238E27FC236}">
                <a16:creationId xmlns:a16="http://schemas.microsoft.com/office/drawing/2014/main" id="{14F9CA4B-F226-29D7-4B4E-F4571359F5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355600"/>
            <a:ext cx="88376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1">
            <a:extLst>
              <a:ext uri="{FF2B5EF4-FFF2-40B4-BE49-F238E27FC236}">
                <a16:creationId xmlns:a16="http://schemas.microsoft.com/office/drawing/2014/main" id="{1ADAC460-F30E-137B-8891-243455129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6804025"/>
            <a:ext cx="8837612" cy="400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l-NL" altLang="nl-NL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cultuurwijshengelo.nl</a:t>
            </a:r>
            <a:endParaRPr lang="nl-NL" altLang="nl-NL" sz="2000" b="1" dirty="0">
              <a:solidFill>
                <a:schemeClr val="accent1">
                  <a:lumMod val="60000"/>
                  <a:lumOff val="40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46084" name="Afbeelding 2" descr="Afbeelding met tekst, Menselijk gezicht, glimlach, kleding&#10;&#10;Automatisch gegenereerde beschrijving">
            <a:extLst>
              <a:ext uri="{FF2B5EF4-FFF2-40B4-BE49-F238E27FC236}">
                <a16:creationId xmlns:a16="http://schemas.microsoft.com/office/drawing/2014/main" id="{376ED8C0-0077-B941-C67A-0FD76050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1809750"/>
            <a:ext cx="6281737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2b (2).psd">
            <a:hlinkClick r:id="" action="ppaction://media"/>
            <a:extLst>
              <a:ext uri="{FF2B5EF4-FFF2-40B4-BE49-F238E27FC236}">
                <a16:creationId xmlns:a16="http://schemas.microsoft.com/office/drawing/2014/main" id="{465364C9-6A68-8CD0-1642-3616974AB38C}"/>
              </a:ext>
            </a:extLst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051050"/>
            <a:ext cx="9288463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fbeelding 2" descr="Afbeelding met persoon, kleding, entertainment, concert&#10;&#10;Automatisch gegenereerde beschrijving">
            <a:extLst>
              <a:ext uri="{FF2B5EF4-FFF2-40B4-BE49-F238E27FC236}">
                <a16:creationId xmlns:a16="http://schemas.microsoft.com/office/drawing/2014/main" id="{9B485D48-0FAF-F913-B6A0-0211BDEDB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0080625" cy="723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9D45E98-1584-ABC5-0FE8-61DE0247FFFE}"/>
              </a:ext>
            </a:extLst>
          </p:cNvPr>
          <p:cNvSpPr/>
          <p:nvPr/>
        </p:nvSpPr>
        <p:spPr bwMode="auto">
          <a:xfrm>
            <a:off x="5111750" y="3275013"/>
            <a:ext cx="4752975" cy="3784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>
              <a:ln>
                <a:solidFill>
                  <a:schemeClr val="bg1"/>
                </a:solidFill>
              </a:ln>
              <a:solidFill>
                <a:srgbClr val="FFFFCC"/>
              </a:solidFill>
            </a:endParaRPr>
          </a:p>
        </p:txBody>
      </p:sp>
      <p:sp>
        <p:nvSpPr>
          <p:cNvPr id="18436" name="Tekstvak 1">
            <a:extLst>
              <a:ext uri="{FF2B5EF4-FFF2-40B4-BE49-F238E27FC236}">
                <a16:creationId xmlns:a16="http://schemas.microsoft.com/office/drawing/2014/main" id="{E5F0DED0-E2AF-0833-93CA-C7BFD7236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3389313"/>
            <a:ext cx="475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 b="1">
                <a:solidFill>
                  <a:srgbClr val="4450A6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Programma</a:t>
            </a:r>
            <a:endParaRPr lang="nl-NL" altLang="nl-NL" sz="1200">
              <a:solidFill>
                <a:srgbClr val="4450A6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Tekstvak 1">
            <a:extLst>
              <a:ext uri="{FF2B5EF4-FFF2-40B4-BE49-F238E27FC236}">
                <a16:creationId xmlns:a16="http://schemas.microsoft.com/office/drawing/2014/main" id="{82322346-8338-77A6-1D68-96E66CA14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150" y="3860800"/>
            <a:ext cx="46005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1400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09.30 	Welkomstwoord</a:t>
            </a:r>
          </a:p>
          <a:p>
            <a:r>
              <a:rPr lang="nl-NL" altLang="nl-NL" sz="1400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		</a:t>
            </a:r>
            <a:r>
              <a:rPr lang="nl-NL" altLang="nl-NL" sz="1200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Klaske Buis (voorzitter cieKE)</a:t>
            </a:r>
          </a:p>
          <a:p>
            <a:r>
              <a:rPr lang="nl-NL" altLang="nl-NL" sz="1400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09.35 	CmK: terugblik, vooruitblik (CmK4)</a:t>
            </a:r>
          </a:p>
          <a:p>
            <a:r>
              <a:rPr lang="nl-NL" altLang="nl-NL" sz="1400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		</a:t>
            </a:r>
            <a:r>
              <a:rPr lang="nl-NL" altLang="nl-NL" sz="1200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Ronald von Piekartz, pabo Saxion APO</a:t>
            </a:r>
          </a:p>
          <a:p>
            <a:r>
              <a:rPr lang="nl-NL" altLang="nl-NL" sz="1200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		Astrid Scholtens, (Gemeente Hengelo)</a:t>
            </a:r>
          </a:p>
          <a:p>
            <a:r>
              <a:rPr lang="nl-NL" altLang="nl-NL" sz="1200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		Klaske Buis (Gemeente Hengelo)</a:t>
            </a:r>
          </a:p>
          <a:p>
            <a:r>
              <a:rPr lang="nl-NL" altLang="nl-NL" sz="1400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		</a:t>
            </a:r>
            <a:r>
              <a:rPr lang="nl-NL" altLang="nl-NL" sz="1200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Ben Kamphuis (CultuurwijsHengelo)</a:t>
            </a:r>
          </a:p>
          <a:p>
            <a:endParaRPr lang="nl-NL" altLang="nl-NL" sz="1200">
              <a:latin typeface="Verdana" panose="020B060403050404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  <a:p>
            <a:r>
              <a:rPr lang="nl-NL" altLang="nl-NL" sz="1400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10.00	Korte pauze</a:t>
            </a:r>
          </a:p>
          <a:p>
            <a:endParaRPr lang="nl-NL" altLang="nl-NL" sz="1400">
              <a:latin typeface="Verdana" panose="020B060403050404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  <a:p>
            <a:r>
              <a:rPr lang="nl-NL" altLang="nl-NL" sz="1400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10.10	Start World Café</a:t>
            </a:r>
          </a:p>
          <a:p>
            <a:r>
              <a:rPr lang="nl-NL" altLang="nl-NL" sz="1400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10.45	Samenvatting uitkomsten World Café</a:t>
            </a:r>
          </a:p>
          <a:p>
            <a:r>
              <a:rPr lang="nl-NL" altLang="nl-NL" sz="1400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		</a:t>
            </a:r>
            <a:r>
              <a:rPr lang="nl-NL" altLang="nl-NL" sz="1200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Emiel Bennink, Ben Kamphuis, Rieke Wissink</a:t>
            </a:r>
          </a:p>
          <a:p>
            <a:r>
              <a:rPr lang="nl-NL" altLang="nl-NL" sz="1400"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11.00	Afsluiting en Back to school! </a:t>
            </a:r>
          </a:p>
          <a:p>
            <a:r>
              <a:rPr lang="nl-NL" altLang="nl-NL" sz="1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 </a:t>
            </a:r>
            <a:endParaRPr lang="nl-NL" altLang="nl-NL" sz="14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438" name="Afbeelding 1">
            <a:extLst>
              <a:ext uri="{FF2B5EF4-FFF2-40B4-BE49-F238E27FC236}">
                <a16:creationId xmlns:a16="http://schemas.microsoft.com/office/drawing/2014/main" id="{D2342416-A6DF-10A5-7ABB-F75340B6CD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6732588"/>
            <a:ext cx="1833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3C6266C-C34E-A58E-074E-4E7604AECE54}"/>
              </a:ext>
            </a:extLst>
          </p:cNvPr>
          <p:cNvSpPr/>
          <p:nvPr/>
        </p:nvSpPr>
        <p:spPr bwMode="auto">
          <a:xfrm>
            <a:off x="1935163" y="1530350"/>
            <a:ext cx="7778750" cy="60293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>
              <a:ln>
                <a:solidFill>
                  <a:schemeClr val="bg1"/>
                </a:solidFill>
              </a:ln>
              <a:solidFill>
                <a:srgbClr val="FFFFCC"/>
              </a:solidFill>
            </a:endParaRPr>
          </a:p>
        </p:txBody>
      </p:sp>
      <p:pic>
        <p:nvPicPr>
          <p:cNvPr id="20483" name="Afbeelding 1">
            <a:extLst>
              <a:ext uri="{FF2B5EF4-FFF2-40B4-BE49-F238E27FC236}">
                <a16:creationId xmlns:a16="http://schemas.microsoft.com/office/drawing/2014/main" id="{17BB7CAF-4A12-C9F9-8B74-246AEB02D4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6372225"/>
            <a:ext cx="26654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kstvak 1">
            <a:extLst>
              <a:ext uri="{FF2B5EF4-FFF2-40B4-BE49-F238E27FC236}">
                <a16:creationId xmlns:a16="http://schemas.microsoft.com/office/drawing/2014/main" id="{4FF26A36-4E46-492D-A95E-2316BA956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2185988"/>
            <a:ext cx="6048375" cy="41862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>
              <a:defRPr/>
            </a:pPr>
            <a:r>
              <a:rPr lang="nl-NL" altLang="nl-NL" sz="2200" b="1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CultuurwijsHengelo</a:t>
            </a:r>
            <a:r>
              <a:rPr lang="nl-NL" altLang="nl-NL" sz="2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 2021 – 2024</a:t>
            </a:r>
          </a:p>
          <a:p>
            <a:pPr marL="0" indent="0">
              <a:defRPr/>
            </a:pPr>
            <a:endParaRPr lang="nl-NL" altLang="nl-NL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  <a:p>
            <a:pPr marL="0" indent="0">
              <a:defRPr/>
            </a:pPr>
            <a:r>
              <a:rPr lang="nl-NL" altLang="nl-NL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Voortzetting: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Kunst op School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ICC Wijkprojecten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Verdiepingsprogramma (Open Maatwerk)</a:t>
            </a:r>
          </a:p>
          <a:p>
            <a:pPr marL="0" indent="0">
              <a:defRPr/>
            </a:pPr>
            <a:endParaRPr lang="nl-NL" altLang="nl-NL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r>
              <a:rPr lang="nl-NL" altLang="nl-NL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Accenten: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Cultureel erfgoed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(creatieve) Taalontwikkeling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Kunst en techniek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Muziekeducatie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Aansluiting </a:t>
            </a:r>
            <a:r>
              <a:rPr lang="nl-NL" altLang="nl-NL" sz="20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CmK</a:t>
            </a:r>
            <a:r>
              <a:rPr lang="nl-NL" altLang="nl-NL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 PO op VO</a:t>
            </a:r>
            <a:endParaRPr lang="nl-NL" altLang="nl-NL" sz="24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20485" name="Rechthoek 11">
            <a:extLst>
              <a:ext uri="{FF2B5EF4-FFF2-40B4-BE49-F238E27FC236}">
                <a16:creationId xmlns:a16="http://schemas.microsoft.com/office/drawing/2014/main" id="{25353617-9B6B-3925-0B35-871CECC3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41300"/>
            <a:ext cx="9550400" cy="10175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</a:endParaRPr>
          </a:p>
        </p:txBody>
      </p:sp>
      <p:pic>
        <p:nvPicPr>
          <p:cNvPr id="20486" name="Afbeelding 5">
            <a:extLst>
              <a:ext uri="{FF2B5EF4-FFF2-40B4-BE49-F238E27FC236}">
                <a16:creationId xmlns:a16="http://schemas.microsoft.com/office/drawing/2014/main" id="{F88214D8-1AC5-60CE-8175-C28D70475B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3063" y="441325"/>
            <a:ext cx="647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Afbeelding 6">
            <a:extLst>
              <a:ext uri="{FF2B5EF4-FFF2-40B4-BE49-F238E27FC236}">
                <a16:creationId xmlns:a16="http://schemas.microsoft.com/office/drawing/2014/main" id="{6AC16CBC-931B-8467-D198-AA88FC2B4E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44475"/>
            <a:ext cx="1223963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Afbeelding 9">
            <a:extLst>
              <a:ext uri="{FF2B5EF4-FFF2-40B4-BE49-F238E27FC236}">
                <a16:creationId xmlns:a16="http://schemas.microsoft.com/office/drawing/2014/main" id="{272D0292-2703-CB55-1FE1-F28C95F15B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8100" y="352425"/>
            <a:ext cx="72072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Afbeelding 2">
            <a:extLst>
              <a:ext uri="{FF2B5EF4-FFF2-40B4-BE49-F238E27FC236}">
                <a16:creationId xmlns:a16="http://schemas.microsoft.com/office/drawing/2014/main" id="{546A91D0-1D88-B1C5-2AB6-657544E95A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4924425"/>
            <a:ext cx="18192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Afbeelding 1">
            <a:extLst>
              <a:ext uri="{FF2B5EF4-FFF2-40B4-BE49-F238E27FC236}">
                <a16:creationId xmlns:a16="http://schemas.microsoft.com/office/drawing/2014/main" id="{DF710BF1-3B45-714B-5673-CF94ED61E2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3856038"/>
            <a:ext cx="1819275" cy="960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Afbeelding 6">
            <a:extLst>
              <a:ext uri="{FF2B5EF4-FFF2-40B4-BE49-F238E27FC236}">
                <a16:creationId xmlns:a16="http://schemas.microsoft.com/office/drawing/2014/main" id="{D6C5485C-38AF-E4BF-6D6A-24961317D4A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25" y="2517775"/>
            <a:ext cx="1819275" cy="120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Tekstvak 1">
            <a:extLst>
              <a:ext uri="{FF2B5EF4-FFF2-40B4-BE49-F238E27FC236}">
                <a16:creationId xmlns:a16="http://schemas.microsoft.com/office/drawing/2014/main" id="{685A9DC1-BBF2-29EA-5159-78510F178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66725"/>
            <a:ext cx="955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 </a:t>
            </a:r>
            <a:r>
              <a:rPr lang="nl-NL" altLang="nl-NL" sz="28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Commissie Kunsteducatie</a:t>
            </a:r>
          </a:p>
          <a:p>
            <a:r>
              <a:rPr lang="nl-NL" altLang="nl-NL" sz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Brede culturele veld * Schoolbesturen * Oyfo penvoerder * APO Saxion kennispartner * Gemeente Hengelo voorzitter</a:t>
            </a:r>
          </a:p>
        </p:txBody>
      </p:sp>
      <p:pic>
        <p:nvPicPr>
          <p:cNvPr id="20493" name="Afbeelding 2" descr="Afbeelding met persoon, kleding, entertainment, concert&#10;&#10;Automatisch gegenereerde beschrijving">
            <a:extLst>
              <a:ext uri="{FF2B5EF4-FFF2-40B4-BE49-F238E27FC236}">
                <a16:creationId xmlns:a16="http://schemas.microsoft.com/office/drawing/2014/main" id="{64E8F209-7A9D-EEA5-3968-49A45B32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373188"/>
            <a:ext cx="18415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fbeelding 2">
            <a:extLst>
              <a:ext uri="{FF2B5EF4-FFF2-40B4-BE49-F238E27FC236}">
                <a16:creationId xmlns:a16="http://schemas.microsoft.com/office/drawing/2014/main" id="{6E7EBA15-DB38-B629-A269-A7ABB6BE4A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463" y="4357688"/>
            <a:ext cx="3752850" cy="30178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Afbeelding 1">
            <a:extLst>
              <a:ext uri="{FF2B5EF4-FFF2-40B4-BE49-F238E27FC236}">
                <a16:creationId xmlns:a16="http://schemas.microsoft.com/office/drawing/2014/main" id="{C976E4A3-BC3D-BBD3-0189-B6BB4BC962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6732588"/>
            <a:ext cx="1833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Afbeelding 4">
            <a:extLst>
              <a:ext uri="{FF2B5EF4-FFF2-40B4-BE49-F238E27FC236}">
                <a16:creationId xmlns:a16="http://schemas.microsoft.com/office/drawing/2014/main" id="{DAE542F0-D402-CE29-0675-D290808656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2088" y="1096963"/>
            <a:ext cx="2936875" cy="30559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Afbeelding 6">
            <a:extLst>
              <a:ext uri="{FF2B5EF4-FFF2-40B4-BE49-F238E27FC236}">
                <a16:creationId xmlns:a16="http://schemas.microsoft.com/office/drawing/2014/main" id="{076C4C08-8C60-F40E-8CC4-D71574FF0DF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1613" y="4360863"/>
            <a:ext cx="4333875" cy="30543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Afbeelding 8">
            <a:extLst>
              <a:ext uri="{FF2B5EF4-FFF2-40B4-BE49-F238E27FC236}">
                <a16:creationId xmlns:a16="http://schemas.microsoft.com/office/drawing/2014/main" id="{6BE5382A-4CE6-566D-EB08-60978923FFB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0050" y="1090613"/>
            <a:ext cx="2100263" cy="30178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Rechthoek 11">
            <a:extLst>
              <a:ext uri="{FF2B5EF4-FFF2-40B4-BE49-F238E27FC236}">
                <a16:creationId xmlns:a16="http://schemas.microsoft.com/office/drawing/2014/main" id="{9DD46E5A-02F7-4D6B-A90B-5EF2AAA42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41300"/>
            <a:ext cx="9550400" cy="749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</a:endParaRPr>
          </a:p>
        </p:txBody>
      </p:sp>
      <p:sp>
        <p:nvSpPr>
          <p:cNvPr id="22536" name="Tekstvak 1">
            <a:extLst>
              <a:ext uri="{FF2B5EF4-FFF2-40B4-BE49-F238E27FC236}">
                <a16:creationId xmlns:a16="http://schemas.microsoft.com/office/drawing/2014/main" id="{DB143EED-2839-8305-5333-E8AEF040F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23850"/>
            <a:ext cx="955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 </a:t>
            </a:r>
            <a:r>
              <a:rPr lang="nl-NL" altLang="nl-NL" sz="28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De thema’s van vorig jaar…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fbeelding 1">
            <a:extLst>
              <a:ext uri="{FF2B5EF4-FFF2-40B4-BE49-F238E27FC236}">
                <a16:creationId xmlns:a16="http://schemas.microsoft.com/office/drawing/2014/main" id="{74DCFA8C-0564-D7C8-FA0A-344DEBC6EC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6732588"/>
            <a:ext cx="1833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hthoek 11">
            <a:extLst>
              <a:ext uri="{FF2B5EF4-FFF2-40B4-BE49-F238E27FC236}">
                <a16:creationId xmlns:a16="http://schemas.microsoft.com/office/drawing/2014/main" id="{88DF4369-C637-6B1A-F0E4-7BB8B979E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41300"/>
            <a:ext cx="9550400" cy="749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</a:endParaRPr>
          </a:p>
        </p:txBody>
      </p:sp>
      <p:sp>
        <p:nvSpPr>
          <p:cNvPr id="24580" name="Tekstvak 1">
            <a:extLst>
              <a:ext uri="{FF2B5EF4-FFF2-40B4-BE49-F238E27FC236}">
                <a16:creationId xmlns:a16="http://schemas.microsoft.com/office/drawing/2014/main" id="{C54C9F10-4A80-4420-339F-41FDEB0E1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23850"/>
            <a:ext cx="955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 </a:t>
            </a:r>
            <a:r>
              <a:rPr lang="nl-NL" altLang="nl-NL" sz="28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Dit hebben we ermee kunnen doen…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EFEA27D9-731F-E5ED-AC37-2F1DD7DFBA8B}"/>
              </a:ext>
            </a:extLst>
          </p:cNvPr>
          <p:cNvSpPr/>
          <p:nvPr/>
        </p:nvSpPr>
        <p:spPr bwMode="auto">
          <a:xfrm>
            <a:off x="215900" y="4616450"/>
            <a:ext cx="7499350" cy="8302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nl-NL">
              <a:ln>
                <a:solidFill>
                  <a:schemeClr val="bg1"/>
                </a:solidFill>
              </a:ln>
              <a:solidFill>
                <a:srgbClr val="FFFFCC"/>
              </a:solidFill>
            </a:endParaRPr>
          </a:p>
        </p:txBody>
      </p:sp>
      <p:pic>
        <p:nvPicPr>
          <p:cNvPr id="26627" name="Afbeelding 1">
            <a:extLst>
              <a:ext uri="{FF2B5EF4-FFF2-40B4-BE49-F238E27FC236}">
                <a16:creationId xmlns:a16="http://schemas.microsoft.com/office/drawing/2014/main" id="{97EAE616-62DB-4CF6-BA05-20B5FC6D5C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6732588"/>
            <a:ext cx="1833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kstvak 1">
            <a:extLst>
              <a:ext uri="{FF2B5EF4-FFF2-40B4-BE49-F238E27FC236}">
                <a16:creationId xmlns:a16="http://schemas.microsoft.com/office/drawing/2014/main" id="{5830F958-0331-075F-063D-690033C3A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4605338"/>
            <a:ext cx="955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Evaluatie</a:t>
            </a:r>
          </a:p>
          <a:p>
            <a:r>
              <a:rPr lang="nl-NL" altLang="nl-NL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2022 - 2023</a:t>
            </a:r>
            <a:endParaRPr lang="nl-NL" altLang="nl-NL" sz="12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vak 1">
            <a:extLst>
              <a:ext uri="{FF2B5EF4-FFF2-40B4-BE49-F238E27FC236}">
                <a16:creationId xmlns:a16="http://schemas.microsoft.com/office/drawing/2014/main" id="{B2C73D99-6426-8946-1C45-4DDC01502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5713413"/>
            <a:ext cx="17272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l-NL" altLang="nl-NL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555 - 297</a:t>
            </a:r>
          </a:p>
        </p:txBody>
      </p:sp>
      <p:sp>
        <p:nvSpPr>
          <p:cNvPr id="26630" name="Tekstvak 1">
            <a:extLst>
              <a:ext uri="{FF2B5EF4-FFF2-40B4-BE49-F238E27FC236}">
                <a16:creationId xmlns:a16="http://schemas.microsoft.com/office/drawing/2014/main" id="{458F998F-58CD-4643-C309-6635F58EE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422275"/>
            <a:ext cx="406717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400">
                <a:solidFill>
                  <a:srgbClr val="FF0000"/>
                </a:solidFill>
                <a:latin typeface="Arial Black" panose="020B0604020202020204" pitchFamily="34" charset="0"/>
                <a:ea typeface="Aharoni" panose="02010803020104030203" pitchFamily="2" charset="-79"/>
                <a:cs typeface="Aharoni" panose="02010803020104030203" pitchFamily="2" charset="-79"/>
              </a:rPr>
              <a:t>7,9 </a:t>
            </a:r>
            <a:r>
              <a:rPr lang="nl-NL" altLang="nl-NL" sz="2400">
                <a:latin typeface="Arial Black" panose="020B0604020202020204" pitchFamily="34" charset="0"/>
                <a:ea typeface="Aharoni" panose="02010803020104030203" pitchFamily="2" charset="-79"/>
                <a:cs typeface="Aharoni" panose="02010803020104030203" pitchFamily="2" charset="-79"/>
              </a:rPr>
              <a:t>(KOS) – </a:t>
            </a:r>
            <a:r>
              <a:rPr lang="nl-NL" altLang="nl-NL" sz="2400">
                <a:solidFill>
                  <a:srgbClr val="FF0000"/>
                </a:solidFill>
                <a:latin typeface="Arial Black" panose="020B0604020202020204" pitchFamily="34" charset="0"/>
                <a:ea typeface="Aharoni" panose="02010803020104030203" pitchFamily="2" charset="-79"/>
                <a:cs typeface="Aharoni" panose="02010803020104030203" pitchFamily="2" charset="-79"/>
              </a:rPr>
              <a:t>8,1</a:t>
            </a:r>
            <a:r>
              <a:rPr lang="nl-NL" altLang="nl-NL" sz="2400">
                <a:latin typeface="Arial Black" panose="020B0604020202020204" pitchFamily="34" charset="0"/>
                <a:ea typeface="Aharoni" panose="02010803020104030203" pitchFamily="2" charset="-79"/>
                <a:cs typeface="Aharoni" panose="02010803020104030203" pitchFamily="2" charset="-79"/>
              </a:rPr>
              <a:t> (ICC)</a:t>
            </a:r>
          </a:p>
        </p:txBody>
      </p:sp>
      <p:sp>
        <p:nvSpPr>
          <p:cNvPr id="26631" name="Tekstvak 1">
            <a:extLst>
              <a:ext uri="{FF2B5EF4-FFF2-40B4-BE49-F238E27FC236}">
                <a16:creationId xmlns:a16="http://schemas.microsoft.com/office/drawing/2014/main" id="{06D090FA-8CFD-8224-08E4-5E94EAC84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2287588"/>
            <a:ext cx="6516688" cy="10080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l-NL" altLang="nl-NL" sz="2000">
                <a:cs typeface="Arial" panose="020B0604020202020204" pitchFamily="34" charset="0"/>
              </a:rPr>
              <a:t>Respons: 46% (KoS) 59% (ICC)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000">
                <a:cs typeface="Arial" panose="020B0604020202020204" pitchFamily="34" charset="0"/>
              </a:rPr>
              <a:t>Wijkprojecten: hoge waardering (7,1 – 9,4)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000">
                <a:cs typeface="Arial" panose="020B0604020202020204" pitchFamily="34" charset="0"/>
              </a:rPr>
              <a:t>Onderwijs en cultuur spreken dezelfde taal: 93%</a:t>
            </a:r>
          </a:p>
        </p:txBody>
      </p:sp>
      <p:pic>
        <p:nvPicPr>
          <p:cNvPr id="26632" name="Afbeelding 1">
            <a:extLst>
              <a:ext uri="{FF2B5EF4-FFF2-40B4-BE49-F238E27FC236}">
                <a16:creationId xmlns:a16="http://schemas.microsoft.com/office/drawing/2014/main" id="{EC81B256-05B7-5FF3-28CC-7F28A8BBCA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4800" y="3397250"/>
            <a:ext cx="6516688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kstvak 1">
            <a:extLst>
              <a:ext uri="{FF2B5EF4-FFF2-40B4-BE49-F238E27FC236}">
                <a16:creationId xmlns:a16="http://schemas.microsoft.com/office/drawing/2014/main" id="{71B9639D-67F6-A6A9-2FF7-1CA413F05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075" y="6980238"/>
            <a:ext cx="9350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000">
                <a:cs typeface="Arial" panose="020B0604020202020204" pitchFamily="34" charset="0"/>
              </a:rPr>
              <a:t>thema</a:t>
            </a:r>
          </a:p>
        </p:txBody>
      </p:sp>
      <p:sp>
        <p:nvSpPr>
          <p:cNvPr id="26634" name="Rechthoek 11">
            <a:extLst>
              <a:ext uri="{FF2B5EF4-FFF2-40B4-BE49-F238E27FC236}">
                <a16:creationId xmlns:a16="http://schemas.microsoft.com/office/drawing/2014/main" id="{D90E9353-C8A9-F550-A098-0660FD60A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41300"/>
            <a:ext cx="9550400" cy="749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</a:endParaRPr>
          </a:p>
        </p:txBody>
      </p:sp>
      <p:sp>
        <p:nvSpPr>
          <p:cNvPr id="26635" name="Tekstvak 1">
            <a:extLst>
              <a:ext uri="{FF2B5EF4-FFF2-40B4-BE49-F238E27FC236}">
                <a16:creationId xmlns:a16="http://schemas.microsoft.com/office/drawing/2014/main" id="{03B145B3-B8A3-2CC3-EA80-1A11F3E2C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23850"/>
            <a:ext cx="955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 </a:t>
            </a:r>
            <a:r>
              <a:rPr lang="nl-NL" altLang="nl-NL" sz="28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Dit waren de highlights van afgelopen jaar </a:t>
            </a:r>
          </a:p>
        </p:txBody>
      </p:sp>
      <p:pic>
        <p:nvPicPr>
          <p:cNvPr id="2" name="Onlinemedia 1" descr="De Reis 2023">
            <a:hlinkClick r:id="" action="ppaction://media"/>
            <a:extLst>
              <a:ext uri="{FF2B5EF4-FFF2-40B4-BE49-F238E27FC236}">
                <a16:creationId xmlns:a16="http://schemas.microsoft.com/office/drawing/2014/main" id="{EB4E3BF7-E122-31A0-8B3B-CFA93209C0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5900" y="2287588"/>
            <a:ext cx="2540000" cy="14351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fbeelding 1">
            <a:extLst>
              <a:ext uri="{FF2B5EF4-FFF2-40B4-BE49-F238E27FC236}">
                <a16:creationId xmlns:a16="http://schemas.microsoft.com/office/drawing/2014/main" id="{1C87A5A0-89FD-F8C9-242D-110A2F1192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6732588"/>
            <a:ext cx="1833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hthoek 11">
            <a:extLst>
              <a:ext uri="{FF2B5EF4-FFF2-40B4-BE49-F238E27FC236}">
                <a16:creationId xmlns:a16="http://schemas.microsoft.com/office/drawing/2014/main" id="{44220BF3-B7DE-B0F7-6063-BECD078A9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41300"/>
            <a:ext cx="9550400" cy="749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</a:endParaRPr>
          </a:p>
        </p:txBody>
      </p:sp>
      <p:sp>
        <p:nvSpPr>
          <p:cNvPr id="28676" name="Tekstvak 1">
            <a:extLst>
              <a:ext uri="{FF2B5EF4-FFF2-40B4-BE49-F238E27FC236}">
                <a16:creationId xmlns:a16="http://schemas.microsoft.com/office/drawing/2014/main" id="{AABC2721-9385-A34B-9644-18E819BD0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23850"/>
            <a:ext cx="955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 </a:t>
            </a:r>
            <a:r>
              <a:rPr lang="nl-NL" altLang="nl-NL" sz="28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Wat gaat CmK 4 brengen? </a:t>
            </a:r>
          </a:p>
        </p:txBody>
      </p:sp>
      <p:sp>
        <p:nvSpPr>
          <p:cNvPr id="28677" name="Tekstvak 1">
            <a:extLst>
              <a:ext uri="{FF2B5EF4-FFF2-40B4-BE49-F238E27FC236}">
                <a16:creationId xmlns:a16="http://schemas.microsoft.com/office/drawing/2014/main" id="{D7B9F7A4-8112-1EAC-9C5D-5F753F251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3363913"/>
            <a:ext cx="7823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l-NL" altLang="nl-NL"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De Uitgangspunten en planning van het FCP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sz="24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Hoe wij de input ophalen</a:t>
            </a:r>
            <a:endParaRPr lang="nl-NL" altLang="nl-NL" sz="280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fbeelding 1">
            <a:extLst>
              <a:ext uri="{FF2B5EF4-FFF2-40B4-BE49-F238E27FC236}">
                <a16:creationId xmlns:a16="http://schemas.microsoft.com/office/drawing/2014/main" id="{F5FB4551-595A-9263-CB41-DA0EDB855A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6732588"/>
            <a:ext cx="18335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hthoek 11">
            <a:extLst>
              <a:ext uri="{FF2B5EF4-FFF2-40B4-BE49-F238E27FC236}">
                <a16:creationId xmlns:a16="http://schemas.microsoft.com/office/drawing/2014/main" id="{D1CCFCFE-2D1C-E4D9-E58F-02CE0D67D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41300"/>
            <a:ext cx="9550400" cy="749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nl-NL" altLang="nl-NL">
              <a:solidFill>
                <a:schemeClr val="bg1"/>
              </a:solidFill>
            </a:endParaRPr>
          </a:p>
        </p:txBody>
      </p:sp>
      <p:sp>
        <p:nvSpPr>
          <p:cNvPr id="30724" name="Tekstvak 1">
            <a:extLst>
              <a:ext uri="{FF2B5EF4-FFF2-40B4-BE49-F238E27FC236}">
                <a16:creationId xmlns:a16="http://schemas.microsoft.com/office/drawing/2014/main" id="{33208019-4DD8-32A1-95B8-885A3A38F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23850"/>
            <a:ext cx="955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altLang="nl-NL" sz="24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 </a:t>
            </a:r>
            <a:r>
              <a:rPr lang="nl-NL" altLang="nl-NL" sz="28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 Unicode MS" panose="020B0604020202020204" pitchFamily="34" charset="-128"/>
              </a:rPr>
              <a:t>De inbreng van kennispartner Saxion APO</a:t>
            </a:r>
          </a:p>
        </p:txBody>
      </p:sp>
      <p:pic>
        <p:nvPicPr>
          <p:cNvPr id="30726" name="Picture 6" descr="Picture">
            <a:extLst>
              <a:ext uri="{FF2B5EF4-FFF2-40B4-BE49-F238E27FC236}">
                <a16:creationId xmlns:a16="http://schemas.microsoft.com/office/drawing/2014/main" id="{D7146AE5-DF7C-3241-E50D-79FFF9C73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352" y="1169975"/>
            <a:ext cx="4474225" cy="62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>
            <a:extLst>
              <a:ext uri="{FF2B5EF4-FFF2-40B4-BE49-F238E27FC236}">
                <a16:creationId xmlns:a16="http://schemas.microsoft.com/office/drawing/2014/main" id="{BDA65DB3-F3FD-78A2-CE63-D3CF03239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1221983"/>
            <a:ext cx="4831538" cy="609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tekst, Lettertype, schermopname, ontwerp&#10;&#10;Automatisch gegenereerde beschrijving">
            <a:extLst>
              <a:ext uri="{FF2B5EF4-FFF2-40B4-BE49-F238E27FC236}">
                <a16:creationId xmlns:a16="http://schemas.microsoft.com/office/drawing/2014/main" id="{4ECECB8E-B3F9-F329-F864-A9ACC47BD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388" y="88580"/>
            <a:ext cx="5448300" cy="7340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1B15C-C250-E74B-A384-4CDE01335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3730" name="Picture 2" descr="Foto">
            <a:extLst>
              <a:ext uri="{FF2B5EF4-FFF2-40B4-BE49-F238E27FC236}">
                <a16:creationId xmlns:a16="http://schemas.microsoft.com/office/drawing/2014/main" id="{EC22BFF9-E386-FE26-1989-84E834E0E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131" y="46164"/>
            <a:ext cx="5348288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Foto">
            <a:extLst>
              <a:ext uri="{FF2B5EF4-FFF2-40B4-BE49-F238E27FC236}">
                <a16:creationId xmlns:a16="http://schemas.microsoft.com/office/drawing/2014/main" id="{75A6CB05-D5EF-A347-285F-D49772ADF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6296" y="55045"/>
            <a:ext cx="5388101" cy="78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 descr="Afbeelding met tekst, Lettertype, schermopname, lijn&#10;&#10;Automatisch gegenereerde beschrijving">
            <a:extLst>
              <a:ext uri="{FF2B5EF4-FFF2-40B4-BE49-F238E27FC236}">
                <a16:creationId xmlns:a16="http://schemas.microsoft.com/office/drawing/2014/main" id="{5DF7E21A-58A0-2DBF-A895-4830BB17B7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8385" y="1147396"/>
            <a:ext cx="4176464" cy="1003401"/>
          </a:xfrm>
          <a:prstGeom prst="rect">
            <a:avLst/>
          </a:prstGeom>
        </p:spPr>
      </p:pic>
      <p:pic>
        <p:nvPicPr>
          <p:cNvPr id="16" name="Afbeelding 15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74DD24EF-427C-D748-FFCA-9C4FF8DDDE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813" y="2609393"/>
            <a:ext cx="4176464" cy="872958"/>
          </a:xfrm>
          <a:prstGeom prst="rect">
            <a:avLst/>
          </a:prstGeom>
        </p:spPr>
      </p:pic>
      <p:pic>
        <p:nvPicPr>
          <p:cNvPr id="18" name="Afbeelding 17" descr="Afbeelding met tekst, schermopname, lijn, Lettertype&#10;&#10;Automatisch gegenereerde beschrijving">
            <a:extLst>
              <a:ext uri="{FF2B5EF4-FFF2-40B4-BE49-F238E27FC236}">
                <a16:creationId xmlns:a16="http://schemas.microsoft.com/office/drawing/2014/main" id="{8CB40858-466A-72E9-9410-14B0ECADEE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8936" y="4199549"/>
            <a:ext cx="4097729" cy="1073417"/>
          </a:xfrm>
          <a:prstGeom prst="rect">
            <a:avLst/>
          </a:prstGeom>
        </p:spPr>
      </p:pic>
      <p:pic>
        <p:nvPicPr>
          <p:cNvPr id="20" name="Afbeelding 19" descr="Afbeelding met tekst, schermopname, lijn, Lettertype&#10;&#10;Automatisch gegenereerde beschrijving">
            <a:extLst>
              <a:ext uri="{FF2B5EF4-FFF2-40B4-BE49-F238E27FC236}">
                <a16:creationId xmlns:a16="http://schemas.microsoft.com/office/drawing/2014/main" id="{4D43ACB2-8746-D169-A8AB-E0B2598FFD0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2813" y="5796277"/>
            <a:ext cx="4223852" cy="123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88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nl-N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4330</TotalTime>
  <Words>378</Words>
  <Application>Microsoft Macintosh PowerPoint</Application>
  <PresentationFormat>Aangepast</PresentationFormat>
  <Paragraphs>89</Paragraphs>
  <Slides>19</Slides>
  <Notes>15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Arial</vt:lpstr>
      <vt:lpstr>Microsoft YaHei</vt:lpstr>
      <vt:lpstr>Times New Roman</vt:lpstr>
      <vt:lpstr>Arial Unicode MS</vt:lpstr>
      <vt:lpstr>Verdana</vt:lpstr>
      <vt:lpstr>Arial Black</vt:lpstr>
      <vt:lpstr>Aharoni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Procesgerichte didactiek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LENTE!... denk ik</dc:title>
  <dc:creator>Gebruiker</dc:creator>
  <cp:lastModifiedBy>Ronald von Piekartz</cp:lastModifiedBy>
  <cp:revision>691</cp:revision>
  <cp:lastPrinted>2022-10-02T20:29:01Z</cp:lastPrinted>
  <dcterms:created xsi:type="dcterms:W3CDTF">2015-02-25T13:42:17Z</dcterms:created>
  <dcterms:modified xsi:type="dcterms:W3CDTF">2023-10-03T08:44:35Z</dcterms:modified>
</cp:coreProperties>
</file>