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57" r:id="rId3"/>
    <p:sldMasterId id="2147483661" r:id="rId4"/>
  </p:sldMasterIdLst>
  <p:notesMasterIdLst>
    <p:notesMasterId r:id="rId18"/>
  </p:notesMasterIdLst>
  <p:sldIdLst>
    <p:sldId id="297" r:id="rId5"/>
    <p:sldId id="269" r:id="rId6"/>
    <p:sldId id="274" r:id="rId7"/>
    <p:sldId id="287" r:id="rId8"/>
    <p:sldId id="288" r:id="rId9"/>
    <p:sldId id="276" r:id="rId10"/>
    <p:sldId id="278" r:id="rId11"/>
    <p:sldId id="279" r:id="rId12"/>
    <p:sldId id="284" r:id="rId13"/>
    <p:sldId id="296" r:id="rId14"/>
    <p:sldId id="293" r:id="rId15"/>
    <p:sldId id="263" r:id="rId16"/>
    <p:sldId id="28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97"/>
  </p:normalViewPr>
  <p:slideViewPr>
    <p:cSldViewPr snapToGrid="0">
      <p:cViewPr varScale="1">
        <p:scale>
          <a:sx n="90" d="100"/>
          <a:sy n="90" d="100"/>
        </p:scale>
        <p:origin x="232"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B39BD-72AC-410E-862E-A7C501D23E9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6172FEF-613C-43B8-BDBE-B3C39669C60A}">
      <dgm:prSet/>
      <dgm:spPr>
        <a:solidFill>
          <a:srgbClr val="009C82"/>
        </a:solidFill>
      </dgm:spPr>
      <dgm:t>
        <a:bodyPr/>
        <a:lstStyle/>
        <a:p>
          <a:r>
            <a:rPr lang="nl-NL" b="1" i="0" baseline="0" dirty="0"/>
            <a:t>Samenhang in  de vakken middels </a:t>
          </a:r>
          <a:endParaRPr lang="en-US" dirty="0"/>
        </a:p>
      </dgm:t>
    </dgm:pt>
    <dgm:pt modelId="{BCA27CB3-95A4-4016-9905-233DB5105C3E}" type="parTrans" cxnId="{CB1E84C1-5F54-415B-B800-D0140FA457BC}">
      <dgm:prSet/>
      <dgm:spPr/>
      <dgm:t>
        <a:bodyPr/>
        <a:lstStyle/>
        <a:p>
          <a:endParaRPr lang="en-US"/>
        </a:p>
      </dgm:t>
    </dgm:pt>
    <dgm:pt modelId="{A733105F-A5D6-4532-882E-FED5F86E6EF8}" type="sibTrans" cxnId="{CB1E84C1-5F54-415B-B800-D0140FA457BC}">
      <dgm:prSet/>
      <dgm:spPr/>
      <dgm:t>
        <a:bodyPr/>
        <a:lstStyle/>
        <a:p>
          <a:endParaRPr lang="en-US"/>
        </a:p>
      </dgm:t>
    </dgm:pt>
    <dgm:pt modelId="{C8CAD2BF-E3DA-4DF6-B0FD-70313FC0806D}">
      <dgm:prSet/>
      <dgm:spPr>
        <a:solidFill>
          <a:srgbClr val="009C82"/>
        </a:solidFill>
      </dgm:spPr>
      <dgm:t>
        <a:bodyPr/>
        <a:lstStyle/>
        <a:p>
          <a:r>
            <a:rPr lang="nl-NL" b="1" i="0" baseline="0" dirty="0"/>
            <a:t>Horizontale leerlijnen Cultuurwijs Hengelo</a:t>
          </a:r>
          <a:endParaRPr lang="en-US" dirty="0"/>
        </a:p>
      </dgm:t>
    </dgm:pt>
    <dgm:pt modelId="{3B9F3B5F-1DEE-41F4-9D53-BA32E25DC0D4}" type="parTrans" cxnId="{7074983A-E8C3-412E-A10C-707C2D827239}">
      <dgm:prSet/>
      <dgm:spPr/>
      <dgm:t>
        <a:bodyPr/>
        <a:lstStyle/>
        <a:p>
          <a:endParaRPr lang="en-US"/>
        </a:p>
      </dgm:t>
    </dgm:pt>
    <dgm:pt modelId="{DF1B7C64-4E9D-45F1-9445-4986954B6995}" type="sibTrans" cxnId="{7074983A-E8C3-412E-A10C-707C2D827239}">
      <dgm:prSet/>
      <dgm:spPr/>
      <dgm:t>
        <a:bodyPr/>
        <a:lstStyle/>
        <a:p>
          <a:endParaRPr lang="en-US"/>
        </a:p>
      </dgm:t>
    </dgm:pt>
    <dgm:pt modelId="{FA8A2430-C3AE-DD42-A87F-2E89524238D4}" type="pres">
      <dgm:prSet presAssocID="{50BB39BD-72AC-410E-862E-A7C501D23E91}" presName="hierChild1" presStyleCnt="0">
        <dgm:presLayoutVars>
          <dgm:orgChart val="1"/>
          <dgm:chPref val="1"/>
          <dgm:dir/>
          <dgm:animOne val="branch"/>
          <dgm:animLvl val="lvl"/>
          <dgm:resizeHandles/>
        </dgm:presLayoutVars>
      </dgm:prSet>
      <dgm:spPr/>
    </dgm:pt>
    <dgm:pt modelId="{2307F90C-446D-6747-9B96-AAE8F86A6224}" type="pres">
      <dgm:prSet presAssocID="{E6172FEF-613C-43B8-BDBE-B3C39669C60A}" presName="hierRoot1" presStyleCnt="0">
        <dgm:presLayoutVars>
          <dgm:hierBranch val="init"/>
        </dgm:presLayoutVars>
      </dgm:prSet>
      <dgm:spPr/>
    </dgm:pt>
    <dgm:pt modelId="{109F4C32-13B9-334B-B719-29455E02C132}" type="pres">
      <dgm:prSet presAssocID="{E6172FEF-613C-43B8-BDBE-B3C39669C60A}" presName="rootComposite1" presStyleCnt="0"/>
      <dgm:spPr/>
    </dgm:pt>
    <dgm:pt modelId="{0E6310D6-6263-654E-9355-4C4E71151339}" type="pres">
      <dgm:prSet presAssocID="{E6172FEF-613C-43B8-BDBE-B3C39669C60A}" presName="rootText1" presStyleLbl="node0" presStyleIdx="0" presStyleCnt="2">
        <dgm:presLayoutVars>
          <dgm:chPref val="3"/>
        </dgm:presLayoutVars>
      </dgm:prSet>
      <dgm:spPr/>
    </dgm:pt>
    <dgm:pt modelId="{5CBEEDBE-1B7B-2645-B803-792D3FABD0A6}" type="pres">
      <dgm:prSet presAssocID="{E6172FEF-613C-43B8-BDBE-B3C39669C60A}" presName="rootConnector1" presStyleLbl="node1" presStyleIdx="0" presStyleCnt="0"/>
      <dgm:spPr/>
    </dgm:pt>
    <dgm:pt modelId="{A2D6F32B-F569-8541-9A2B-D2FFB9BE9F63}" type="pres">
      <dgm:prSet presAssocID="{E6172FEF-613C-43B8-BDBE-B3C39669C60A}" presName="hierChild2" presStyleCnt="0"/>
      <dgm:spPr/>
    </dgm:pt>
    <dgm:pt modelId="{62DEE60E-6114-A543-9515-0EBE9D1466F6}" type="pres">
      <dgm:prSet presAssocID="{E6172FEF-613C-43B8-BDBE-B3C39669C60A}" presName="hierChild3" presStyleCnt="0"/>
      <dgm:spPr/>
    </dgm:pt>
    <dgm:pt modelId="{B81A070D-CA7C-2C4B-A744-935CEC324023}" type="pres">
      <dgm:prSet presAssocID="{C8CAD2BF-E3DA-4DF6-B0FD-70313FC0806D}" presName="hierRoot1" presStyleCnt="0">
        <dgm:presLayoutVars>
          <dgm:hierBranch val="init"/>
        </dgm:presLayoutVars>
      </dgm:prSet>
      <dgm:spPr/>
    </dgm:pt>
    <dgm:pt modelId="{F4AF7496-647C-D847-971A-09310B14B1F1}" type="pres">
      <dgm:prSet presAssocID="{C8CAD2BF-E3DA-4DF6-B0FD-70313FC0806D}" presName="rootComposite1" presStyleCnt="0"/>
      <dgm:spPr/>
    </dgm:pt>
    <dgm:pt modelId="{8481F66C-D9FD-0E44-97FA-AFAC0732E858}" type="pres">
      <dgm:prSet presAssocID="{C8CAD2BF-E3DA-4DF6-B0FD-70313FC0806D}" presName="rootText1" presStyleLbl="node0" presStyleIdx="1" presStyleCnt="2">
        <dgm:presLayoutVars>
          <dgm:chPref val="3"/>
        </dgm:presLayoutVars>
      </dgm:prSet>
      <dgm:spPr/>
    </dgm:pt>
    <dgm:pt modelId="{4CDD0D35-CD7D-9943-A17E-A35589269FEA}" type="pres">
      <dgm:prSet presAssocID="{C8CAD2BF-E3DA-4DF6-B0FD-70313FC0806D}" presName="rootConnector1" presStyleLbl="node1" presStyleIdx="0" presStyleCnt="0"/>
      <dgm:spPr/>
    </dgm:pt>
    <dgm:pt modelId="{815CCD67-8CC9-B640-AB7E-E461426C32CE}" type="pres">
      <dgm:prSet presAssocID="{C8CAD2BF-E3DA-4DF6-B0FD-70313FC0806D}" presName="hierChild2" presStyleCnt="0"/>
      <dgm:spPr/>
    </dgm:pt>
    <dgm:pt modelId="{110B08FF-C6C3-E545-B6BE-9CD6BB0E1A0D}" type="pres">
      <dgm:prSet presAssocID="{C8CAD2BF-E3DA-4DF6-B0FD-70313FC0806D}" presName="hierChild3" presStyleCnt="0"/>
      <dgm:spPr/>
    </dgm:pt>
  </dgm:ptLst>
  <dgm:cxnLst>
    <dgm:cxn modelId="{904B5F0C-40C8-4748-9B6B-775FC9DE2CF7}" type="presOf" srcId="{C8CAD2BF-E3DA-4DF6-B0FD-70313FC0806D}" destId="{4CDD0D35-CD7D-9943-A17E-A35589269FEA}" srcOrd="1" destOrd="0" presId="urn:microsoft.com/office/officeart/2009/3/layout/HorizontalOrganizationChart"/>
    <dgm:cxn modelId="{7074983A-E8C3-412E-A10C-707C2D827239}" srcId="{50BB39BD-72AC-410E-862E-A7C501D23E91}" destId="{C8CAD2BF-E3DA-4DF6-B0FD-70313FC0806D}" srcOrd="1" destOrd="0" parTransId="{3B9F3B5F-1DEE-41F4-9D53-BA32E25DC0D4}" sibTransId="{DF1B7C64-4E9D-45F1-9445-4986954B6995}"/>
    <dgm:cxn modelId="{6281D843-B85F-824F-BFBD-873083DED825}" type="presOf" srcId="{50BB39BD-72AC-410E-862E-A7C501D23E91}" destId="{FA8A2430-C3AE-DD42-A87F-2E89524238D4}" srcOrd="0" destOrd="0" presId="urn:microsoft.com/office/officeart/2009/3/layout/HorizontalOrganizationChart"/>
    <dgm:cxn modelId="{BEE81251-2C11-914B-8839-DF86F41BEFF6}" type="presOf" srcId="{C8CAD2BF-E3DA-4DF6-B0FD-70313FC0806D}" destId="{8481F66C-D9FD-0E44-97FA-AFAC0732E858}" srcOrd="0" destOrd="0" presId="urn:microsoft.com/office/officeart/2009/3/layout/HorizontalOrganizationChart"/>
    <dgm:cxn modelId="{4F79B7BF-4549-7A43-BFD5-FEB6F31D4946}" type="presOf" srcId="{E6172FEF-613C-43B8-BDBE-B3C39669C60A}" destId="{5CBEEDBE-1B7B-2645-B803-792D3FABD0A6}" srcOrd="1" destOrd="0" presId="urn:microsoft.com/office/officeart/2009/3/layout/HorizontalOrganizationChart"/>
    <dgm:cxn modelId="{CB1E84C1-5F54-415B-B800-D0140FA457BC}" srcId="{50BB39BD-72AC-410E-862E-A7C501D23E91}" destId="{E6172FEF-613C-43B8-BDBE-B3C39669C60A}" srcOrd="0" destOrd="0" parTransId="{BCA27CB3-95A4-4016-9905-233DB5105C3E}" sibTransId="{A733105F-A5D6-4532-882E-FED5F86E6EF8}"/>
    <dgm:cxn modelId="{EF79EBF2-C4C2-B747-8593-20DF076F9CF0}" type="presOf" srcId="{E6172FEF-613C-43B8-BDBE-B3C39669C60A}" destId="{0E6310D6-6263-654E-9355-4C4E71151339}" srcOrd="0" destOrd="0" presId="urn:microsoft.com/office/officeart/2009/3/layout/HorizontalOrganizationChart"/>
    <dgm:cxn modelId="{FD722A18-6FB5-174D-BDFC-5E667004822E}" type="presParOf" srcId="{FA8A2430-C3AE-DD42-A87F-2E89524238D4}" destId="{2307F90C-446D-6747-9B96-AAE8F86A6224}" srcOrd="0" destOrd="0" presId="urn:microsoft.com/office/officeart/2009/3/layout/HorizontalOrganizationChart"/>
    <dgm:cxn modelId="{C89D485B-ACE1-4240-B68A-D2880FCDC21D}" type="presParOf" srcId="{2307F90C-446D-6747-9B96-AAE8F86A6224}" destId="{109F4C32-13B9-334B-B719-29455E02C132}" srcOrd="0" destOrd="0" presId="urn:microsoft.com/office/officeart/2009/3/layout/HorizontalOrganizationChart"/>
    <dgm:cxn modelId="{0D5FD36E-C634-644D-AFBF-1EE2CD3732B3}" type="presParOf" srcId="{109F4C32-13B9-334B-B719-29455E02C132}" destId="{0E6310D6-6263-654E-9355-4C4E71151339}" srcOrd="0" destOrd="0" presId="urn:microsoft.com/office/officeart/2009/3/layout/HorizontalOrganizationChart"/>
    <dgm:cxn modelId="{B050FE4E-76EA-E640-9E95-1619CE2A7B6A}" type="presParOf" srcId="{109F4C32-13B9-334B-B719-29455E02C132}" destId="{5CBEEDBE-1B7B-2645-B803-792D3FABD0A6}" srcOrd="1" destOrd="0" presId="urn:microsoft.com/office/officeart/2009/3/layout/HorizontalOrganizationChart"/>
    <dgm:cxn modelId="{C48CC11B-E303-C946-9E5D-0DEDA0E7FD93}" type="presParOf" srcId="{2307F90C-446D-6747-9B96-AAE8F86A6224}" destId="{A2D6F32B-F569-8541-9A2B-D2FFB9BE9F63}" srcOrd="1" destOrd="0" presId="urn:microsoft.com/office/officeart/2009/3/layout/HorizontalOrganizationChart"/>
    <dgm:cxn modelId="{A772E54C-2C3B-2442-8870-70953068181B}" type="presParOf" srcId="{2307F90C-446D-6747-9B96-AAE8F86A6224}" destId="{62DEE60E-6114-A543-9515-0EBE9D1466F6}" srcOrd="2" destOrd="0" presId="urn:microsoft.com/office/officeart/2009/3/layout/HorizontalOrganizationChart"/>
    <dgm:cxn modelId="{88BC86E5-BA0E-484C-AA3A-53D0479EAA26}" type="presParOf" srcId="{FA8A2430-C3AE-DD42-A87F-2E89524238D4}" destId="{B81A070D-CA7C-2C4B-A744-935CEC324023}" srcOrd="1" destOrd="0" presId="urn:microsoft.com/office/officeart/2009/3/layout/HorizontalOrganizationChart"/>
    <dgm:cxn modelId="{A0343D52-0D28-924C-AD94-57D0942F58C2}" type="presParOf" srcId="{B81A070D-CA7C-2C4B-A744-935CEC324023}" destId="{F4AF7496-647C-D847-971A-09310B14B1F1}" srcOrd="0" destOrd="0" presId="urn:microsoft.com/office/officeart/2009/3/layout/HorizontalOrganizationChart"/>
    <dgm:cxn modelId="{428329F5-4AF7-D94B-914D-34493A11A684}" type="presParOf" srcId="{F4AF7496-647C-D847-971A-09310B14B1F1}" destId="{8481F66C-D9FD-0E44-97FA-AFAC0732E858}" srcOrd="0" destOrd="0" presId="urn:microsoft.com/office/officeart/2009/3/layout/HorizontalOrganizationChart"/>
    <dgm:cxn modelId="{EAF2D6D2-3D59-B146-9BAF-E8729C66B72D}" type="presParOf" srcId="{F4AF7496-647C-D847-971A-09310B14B1F1}" destId="{4CDD0D35-CD7D-9943-A17E-A35589269FEA}" srcOrd="1" destOrd="0" presId="urn:microsoft.com/office/officeart/2009/3/layout/HorizontalOrganizationChart"/>
    <dgm:cxn modelId="{F98214B9-1920-9A47-878F-03E08C63E3EE}" type="presParOf" srcId="{B81A070D-CA7C-2C4B-A744-935CEC324023}" destId="{815CCD67-8CC9-B640-AB7E-E461426C32CE}" srcOrd="1" destOrd="0" presId="urn:microsoft.com/office/officeart/2009/3/layout/HorizontalOrganizationChart"/>
    <dgm:cxn modelId="{2B9AB354-BEA2-F74E-A273-E3BC4BCABA40}" type="presParOf" srcId="{B81A070D-CA7C-2C4B-A744-935CEC324023}" destId="{110B08FF-C6C3-E545-B6BE-9CD6BB0E1A0D}"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310D6-6263-654E-9355-4C4E71151339}">
      <dsp:nvSpPr>
        <dsp:cNvPr id="0" name=""/>
        <dsp:cNvSpPr/>
      </dsp:nvSpPr>
      <dsp:spPr>
        <a:xfrm>
          <a:off x="490" y="996062"/>
          <a:ext cx="4015392" cy="1224694"/>
        </a:xfrm>
        <a:prstGeom prst="rect">
          <a:avLst/>
        </a:prstGeom>
        <a:solidFill>
          <a:srgbClr val="009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nl-NL" sz="3400" b="1" i="0" kern="1200" baseline="0" dirty="0"/>
            <a:t>Samenhang in  de vakken middels </a:t>
          </a:r>
          <a:endParaRPr lang="en-US" sz="3400" kern="1200" dirty="0"/>
        </a:p>
      </dsp:txBody>
      <dsp:txXfrm>
        <a:off x="490" y="996062"/>
        <a:ext cx="4015392" cy="1224694"/>
      </dsp:txXfrm>
    </dsp:sp>
    <dsp:sp modelId="{8481F66C-D9FD-0E44-97FA-AFAC0732E858}">
      <dsp:nvSpPr>
        <dsp:cNvPr id="0" name=""/>
        <dsp:cNvSpPr/>
      </dsp:nvSpPr>
      <dsp:spPr>
        <a:xfrm>
          <a:off x="490" y="2722681"/>
          <a:ext cx="4015392" cy="1224694"/>
        </a:xfrm>
        <a:prstGeom prst="rect">
          <a:avLst/>
        </a:prstGeom>
        <a:solidFill>
          <a:srgbClr val="009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nl-NL" sz="3400" b="1" i="0" kern="1200" baseline="0" dirty="0"/>
            <a:t>Horizontale leerlijnen Cultuurwijs Hengelo</a:t>
          </a:r>
          <a:endParaRPr lang="en-US" sz="3400" kern="1200" dirty="0"/>
        </a:p>
      </dsp:txBody>
      <dsp:txXfrm>
        <a:off x="490" y="2722681"/>
        <a:ext cx="4015392" cy="122469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7FC3B8-185E-7E42-98C0-1EFDD8D4B2B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71D5FEC4-48BC-0F4F-B573-11C8D152452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3B23169F-8996-7A42-BA5E-C0098F279DB2}" type="datetime1">
              <a:rPr lang="nl-NL"/>
              <a:pPr lvl="0"/>
              <a:t>05-04-2022</a:t>
            </a:fld>
            <a:endParaRPr lang="nl-NL"/>
          </a:p>
        </p:txBody>
      </p:sp>
      <p:sp>
        <p:nvSpPr>
          <p:cNvPr id="4" name="Tijdelijke aanduiding voor dia-afbeelding 3">
            <a:extLst>
              <a:ext uri="{FF2B5EF4-FFF2-40B4-BE49-F238E27FC236}">
                <a16:creationId xmlns:a16="http://schemas.microsoft.com/office/drawing/2014/main" id="{4EB0C79D-9EBE-BA4B-8A0A-B53297CC10B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6368ACD0-5EC9-CA48-A81D-223A95FC846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54A006F0-F6C9-E24F-9C1A-B0C8AB980ED4}"/>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6EE9D64D-FD33-6A4B-B37A-A76BF6637B3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66D24168-9138-CC4F-8444-8D598A803F7A}" type="slidenum">
              <a:t>‹nr.›</a:t>
            </a:fld>
            <a:endParaRPr lang="nl-NL"/>
          </a:p>
        </p:txBody>
      </p:sp>
      <p:sp>
        <p:nvSpPr>
          <p:cNvPr id="8" name="Tijdelijke aanduiding voor koptekst 1">
            <a:extLst>
              <a:ext uri="{FF2B5EF4-FFF2-40B4-BE49-F238E27FC236}">
                <a16:creationId xmlns:a16="http://schemas.microsoft.com/office/drawing/2014/main" id="{1F425562-39E2-FE45-9E42-542C940CE954}"/>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9" name="Tijdelijke aanduiding voor datum 2">
            <a:extLst>
              <a:ext uri="{FF2B5EF4-FFF2-40B4-BE49-F238E27FC236}">
                <a16:creationId xmlns:a16="http://schemas.microsoft.com/office/drawing/2014/main" id="{8A4395BE-9EF2-964B-A863-69EFA1607E1B}"/>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23240D98-F3EF-C44E-BB92-585615630BA0}" type="datetime1">
              <a:rPr lang="nl-NL"/>
              <a:pPr lvl="0"/>
              <a:t>05-04-2022</a:t>
            </a:fld>
            <a:endParaRPr lang="nl-NL"/>
          </a:p>
        </p:txBody>
      </p:sp>
      <p:sp>
        <p:nvSpPr>
          <p:cNvPr id="10" name="Tijdelijke aanduiding voor dia-afbeelding 3">
            <a:extLst>
              <a:ext uri="{FF2B5EF4-FFF2-40B4-BE49-F238E27FC236}">
                <a16:creationId xmlns:a16="http://schemas.microsoft.com/office/drawing/2014/main" id="{9EAC9758-FD46-1547-81B9-1AC953D5F546}"/>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Tijdelijke aanduiding voor notities 4">
            <a:extLst>
              <a:ext uri="{FF2B5EF4-FFF2-40B4-BE49-F238E27FC236}">
                <a16:creationId xmlns:a16="http://schemas.microsoft.com/office/drawing/2014/main" id="{D3FAC92F-4B45-264C-9BAE-D39A5E8CA9C1}"/>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voettekst 5">
            <a:extLst>
              <a:ext uri="{FF2B5EF4-FFF2-40B4-BE49-F238E27FC236}">
                <a16:creationId xmlns:a16="http://schemas.microsoft.com/office/drawing/2014/main" id="{7FCAB9F9-CB74-0B4D-84A8-7295F5445D66}"/>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3" name="Tijdelijke aanduiding voor dianummer 6">
            <a:extLst>
              <a:ext uri="{FF2B5EF4-FFF2-40B4-BE49-F238E27FC236}">
                <a16:creationId xmlns:a16="http://schemas.microsoft.com/office/drawing/2014/main" id="{BFEBB3F2-1C82-8D42-9C1C-79A0A1B4C389}"/>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2A3D486D-D2E5-574A-BAEC-6B997BC70FE3}" type="slidenum">
              <a:t>‹nr.›</a:t>
            </a:fld>
            <a:endParaRPr lang="nl-NL"/>
          </a:p>
        </p:txBody>
      </p:sp>
    </p:spTree>
    <p:extLst>
      <p:ext uri="{BB962C8B-B14F-4D97-AF65-F5344CB8AC3E}">
        <p14:creationId xmlns:p14="http://schemas.microsoft.com/office/powerpoint/2010/main" val="339868404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spotify:track:2u6twH8SHtv37ctUqQ4iE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1AD100-4EC4-9744-9D82-6F2A38B6F12F}"/>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80C65F63-8A6C-D348-8308-E85EDB90E886}"/>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C8E95FEF-EF86-F744-A226-76BDF634A81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580B6A-7B7F-7740-A0E9-33388C12EEE0}" type="slidenum">
              <a:t>2</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dirty="0">
                <a:hlinkClick r:id="rId3"/>
              </a:rPr>
              <a:t>spotify:track:2u6twH8SHtv37ctUqQ4iEX</a:t>
            </a:r>
            <a:endParaRPr lang="nl-NL" dirty="0"/>
          </a:p>
          <a:p>
            <a:r>
              <a:rPr lang="nl-NL" dirty="0">
                <a:solidFill>
                  <a:schemeClr val="bg1"/>
                </a:solidFill>
              </a:rPr>
              <a:t>GROTER DAN IK. Froukje</a:t>
            </a:r>
          </a:p>
          <a:p>
            <a:endParaRPr lang="nl-NL" dirty="0"/>
          </a:p>
        </p:txBody>
      </p:sp>
      <p:sp>
        <p:nvSpPr>
          <p:cNvPr id="4" name="Tijdelijke aanduiding voor dianummer 3"/>
          <p:cNvSpPr>
            <a:spLocks noGrp="1"/>
          </p:cNvSpPr>
          <p:nvPr>
            <p:ph type="sldNum" sz="quarter" idx="5"/>
          </p:nvPr>
        </p:nvSpPr>
        <p:spPr/>
        <p:txBody>
          <a:bodyPr/>
          <a:lstStyle/>
          <a:p>
            <a:pPr lvl="0"/>
            <a:fld id="{66D24168-9138-CC4F-8444-8D598A803F7A}" type="slidenum">
              <a:rPr lang="nl-NL" smtClean="0"/>
              <a:t>11</a:t>
            </a:fld>
            <a:endParaRPr lang="nl-NL"/>
          </a:p>
        </p:txBody>
      </p:sp>
      <p:sp>
        <p:nvSpPr>
          <p:cNvPr id="5" name="Tijdelijke aanduiding voor dianummer 4"/>
          <p:cNvSpPr>
            <a:spLocks noGrp="1"/>
          </p:cNvSpPr>
          <p:nvPr>
            <p:ph type="sldNum" sz="quarter" idx="8"/>
          </p:nvPr>
        </p:nvSpPr>
        <p:spPr/>
        <p:txBody>
          <a:bodyPr/>
          <a:lstStyle/>
          <a:p>
            <a:pPr lvl="0"/>
            <a:fld id="{2A3D486D-D2E5-574A-BAEC-6B997BC70FE3}" type="slidenum">
              <a:rPr lang="nl-NL" smtClean="0"/>
              <a:t>11</a:t>
            </a:fld>
            <a:endParaRPr lang="nl-NL"/>
          </a:p>
        </p:txBody>
      </p:sp>
    </p:spTree>
    <p:extLst>
      <p:ext uri="{BB962C8B-B14F-4D97-AF65-F5344CB8AC3E}">
        <p14:creationId xmlns:p14="http://schemas.microsoft.com/office/powerpoint/2010/main" val="200624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FF00ED-EAF5-3C45-A8AC-2A823951C435}"/>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760CDA85-73EA-0149-B656-030699FD0AD2}"/>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11AD718D-5E05-FD4D-8490-8D3479C2764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67EAFD-0845-5B46-B3DA-E08996DBEE4A}" type="slidenum">
              <a:t>12</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66D24168-9138-CC4F-8444-8D598A803F7A}" type="slidenum">
              <a:rPr lang="en-US"/>
              <a:t>13</a:t>
            </a:fld>
            <a:endParaRPr lang="en-US"/>
          </a:p>
        </p:txBody>
      </p:sp>
      <p:sp>
        <p:nvSpPr>
          <p:cNvPr id="5" name="Slide Number Placeholder 4"/>
          <p:cNvSpPr>
            <a:spLocks noGrp="1"/>
          </p:cNvSpPr>
          <p:nvPr>
            <p:ph type="sldNum" sz="quarter" idx="8"/>
          </p:nvPr>
        </p:nvSpPr>
        <p:spPr/>
        <p:txBody>
          <a:bodyPr/>
          <a:lstStyle/>
          <a:p>
            <a:pPr lvl="0"/>
            <a:fld id="{2A3D486D-D2E5-574A-BAEC-6B997BC70FE3}" type="slidenum">
              <a:rPr lang="en-US"/>
              <a:t>13</a:t>
            </a:fld>
            <a:endParaRPr lang="en-US"/>
          </a:p>
        </p:txBody>
      </p:sp>
    </p:spTree>
    <p:extLst>
      <p:ext uri="{BB962C8B-B14F-4D97-AF65-F5344CB8AC3E}">
        <p14:creationId xmlns:p14="http://schemas.microsoft.com/office/powerpoint/2010/main" val="375158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6D3099-8476-564F-A37A-33B839E57D7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7145C17F-231E-544D-890E-ED6B8E0C23EF}"/>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29181B87-68AD-AC42-8ADA-98C8EA8C997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0EDA88-212C-C242-9C06-F9674C5324B6}" type="slidenum">
              <a:t>3</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07480B-0BAA-304B-A674-E0560C537E86}"/>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5AF083F5-491C-2140-B9C8-4D35C9A2CA48}"/>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0724CBF9-2352-4E48-8543-F2C46082016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152EC3-81AB-1B45-B7E1-E803B5D46DCC}" type="slidenum">
              <a:t>4</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7EDD839-253F-7546-86E6-DB37089F0840}"/>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9F4F19A9-3113-8243-A569-DE597B2FC85E}"/>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CFA158E5-58F7-8748-831B-104CD522CA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A669B0-CACB-2A47-B409-0F5C75C60062}" type="slidenum">
              <a:t>5</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74CCD6-C208-794C-9445-6821A034FC1D}"/>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46BA9A14-0B18-A741-917B-BFA649EC4342}"/>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AD5E5834-3810-F14B-A0DE-73D13D7C826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D0BA1E-BEF8-4747-BAA5-3001F56C2A54}" type="slidenum">
              <a:t>6</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3D774D-19E7-024E-BDDE-460EE679A81F}"/>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F1197FD4-BDC0-E742-A348-084B8735319A}"/>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A5E2458F-1384-5A4A-827F-5F5B8E0FE46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FC4481-F359-204F-BCB3-13B15E523E33}" type="slidenum">
              <a:t>7</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CF5054-9CAE-914E-B1F9-3A9D93578822}"/>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F5555B58-0BDE-D94F-BC15-81098800C055}"/>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B83DFC3E-967C-2448-B500-57D5074A974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06A685-A46C-524F-B9B0-35170DDC5BCE}" type="slidenum">
              <a:t>8</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DC0718-0F88-9D47-B0EB-0425F0BECFE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00E97F40-7984-3E42-8D87-AE5A6DAD0312}"/>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9C1661E9-C9E5-1346-9A5C-F52AC97D574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562013-A3EA-AA41-A69C-FFA6D8360D5F}" type="slidenum">
              <a:t>9</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2BFB92-0436-244C-BCEB-07A9A2E8AC2E}"/>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03925CE9-5CE3-7742-BCCB-6EE8F0014D65}"/>
              </a:ext>
            </a:extLst>
          </p:cNvPr>
          <p:cNvSpPr txBox="1">
            <a:spLocks noGrp="1"/>
          </p:cNvSpPr>
          <p:nvPr>
            <p:ph type="body" sz="quarter" idx="1"/>
          </p:nvPr>
        </p:nvSpPr>
        <p:spPr/>
        <p:txBody>
          <a:bodyPr/>
          <a:lstStyle/>
          <a:p>
            <a:endParaRPr lang="nl-NL"/>
          </a:p>
        </p:txBody>
      </p:sp>
      <p:sp>
        <p:nvSpPr>
          <p:cNvPr id="4" name="Tijdelijke aanduiding voor dianummer 3">
            <a:extLst>
              <a:ext uri="{FF2B5EF4-FFF2-40B4-BE49-F238E27FC236}">
                <a16:creationId xmlns:a16="http://schemas.microsoft.com/office/drawing/2014/main" id="{9DE2B010-CC86-5D47-8FAC-69FC1E09389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F6ACD3-5356-F24B-B833-E2C0EC7A3067}" type="slidenum">
              <a:t>10</a:t>
            </a:fld>
            <a:endParaRPr lang="nl-NL" sz="1200" b="0" i="0" u="none" strike="noStrike" kern="1200" cap="none" spc="0" baseline="0">
              <a:solidFill>
                <a:srgbClr val="000000"/>
              </a:solidFill>
              <a:uFillTx/>
              <a:latin typeface="Calibri"/>
            </a:endParaRPr>
          </a:p>
        </p:txBody>
      </p:sp>
      <p:sp>
        <p:nvSpPr>
          <p:cNvPr id="5" name="Tijdelijke aanduiding voor dianummer 4">
            <a:extLst>
              <a:ext uri="{FF2B5EF4-FFF2-40B4-BE49-F238E27FC236}">
                <a16:creationId xmlns:a16="http://schemas.microsoft.com/office/drawing/2014/main" id="{F1630759-60A8-3445-A320-797A53356C6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236798-DF67-EF43-BD45-AE3C0167CC97}" type="slidenum">
              <a:t>10</a:t>
            </a:fld>
            <a:endParaRPr lang="nl-NL"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PAGINA 1">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8A92B-12BD-F949-AB3F-5DE199267754}"/>
              </a:ext>
            </a:extLst>
          </p:cNvPr>
          <p:cNvSpPr txBox="1">
            <a:spLocks noGrp="1"/>
          </p:cNvSpPr>
          <p:nvPr>
            <p:ph type="title"/>
          </p:nvPr>
        </p:nvSpPr>
        <p:spPr>
          <a:xfrm>
            <a:off x="431797" y="1397111"/>
            <a:ext cx="7137404" cy="1640113"/>
          </a:xfrm>
        </p:spPr>
        <p:txBody>
          <a:bodyPr anchor="t"/>
          <a:lstStyle>
            <a:lvl1pPr>
              <a:defRPr sz="6000"/>
            </a:lvl1pPr>
          </a:lstStyle>
          <a:p>
            <a:pPr lvl="0"/>
            <a:r>
              <a:rPr lang="nl-NL"/>
              <a:t>Klikken om de titelstijl van het model te bewerken</a:t>
            </a:r>
          </a:p>
        </p:txBody>
      </p:sp>
      <p:sp>
        <p:nvSpPr>
          <p:cNvPr id="3" name="Ondertitel 2">
            <a:extLst>
              <a:ext uri="{FF2B5EF4-FFF2-40B4-BE49-F238E27FC236}">
                <a16:creationId xmlns:a16="http://schemas.microsoft.com/office/drawing/2014/main" id="{41788F38-36E3-AC48-B704-46F88B79008E}"/>
              </a:ext>
            </a:extLst>
          </p:cNvPr>
          <p:cNvSpPr txBox="1">
            <a:spLocks noGrp="1"/>
          </p:cNvSpPr>
          <p:nvPr>
            <p:ph type="subTitle" idx="4294967295"/>
          </p:nvPr>
        </p:nvSpPr>
        <p:spPr>
          <a:xfrm>
            <a:off x="431797" y="662894"/>
            <a:ext cx="7137404" cy="483735"/>
          </a:xfrm>
        </p:spPr>
        <p:txBody>
          <a:bodyPr>
            <a:noAutofit/>
          </a:bodyPr>
          <a:lstStyle>
            <a:lvl1pPr marL="0" indent="0">
              <a:buNone/>
              <a:defRPr sz="2200">
                <a:solidFill>
                  <a:srgbClr val="009C82"/>
                </a:solidFill>
              </a:defRPr>
            </a:lvl1pPr>
          </a:lstStyle>
          <a:p>
            <a:pPr lvl="0"/>
            <a:r>
              <a:rPr lang="nl-NL"/>
              <a:t>Klikken om de ondertitelstijl van het model te bewerken</a:t>
            </a:r>
          </a:p>
        </p:txBody>
      </p:sp>
      <p:sp>
        <p:nvSpPr>
          <p:cNvPr id="4" name="Tijdelijke aanduiding voor tekst 7">
            <a:extLst>
              <a:ext uri="{FF2B5EF4-FFF2-40B4-BE49-F238E27FC236}">
                <a16:creationId xmlns:a16="http://schemas.microsoft.com/office/drawing/2014/main" id="{4CEDAB24-7EB8-3D42-BE7F-4F5B4C0F79D9}"/>
              </a:ext>
            </a:extLst>
          </p:cNvPr>
          <p:cNvSpPr txBox="1">
            <a:spLocks noGrp="1"/>
          </p:cNvSpPr>
          <p:nvPr>
            <p:ph type="body" idx="4294967295"/>
          </p:nvPr>
        </p:nvSpPr>
        <p:spPr>
          <a:xfrm>
            <a:off x="439058" y="4107320"/>
            <a:ext cx="7130143" cy="298222"/>
          </a:xfrm>
        </p:spPr>
        <p:txBody>
          <a:bodyPr/>
          <a:lstStyle>
            <a:lvl1pPr marL="0" indent="0">
              <a:buNone/>
              <a:defRPr sz="1600">
                <a:solidFill>
                  <a:srgbClr val="009C82"/>
                </a:solidFill>
              </a:defRPr>
            </a:lvl1pPr>
          </a:lstStyle>
          <a:p>
            <a:pPr lvl="0"/>
            <a:r>
              <a:rPr lang="nl-NL"/>
              <a:t>Voor- en achternaam</a:t>
            </a:r>
          </a:p>
        </p:txBody>
      </p:sp>
      <p:pic>
        <p:nvPicPr>
          <p:cNvPr id="5" name="Afbeelding 8">
            <a:extLst>
              <a:ext uri="{FF2B5EF4-FFF2-40B4-BE49-F238E27FC236}">
                <a16:creationId xmlns:a16="http://schemas.microsoft.com/office/drawing/2014/main" id="{9DA39AAE-E51A-B24D-B6FB-5458F710E8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310" y="5443048"/>
            <a:ext cx="2416631" cy="881097"/>
          </a:xfrm>
          <a:prstGeom prst="rect">
            <a:avLst/>
          </a:prstGeom>
          <a:noFill/>
          <a:ln cap="flat">
            <a:noFill/>
          </a:ln>
        </p:spPr>
      </p:pic>
      <p:sp>
        <p:nvSpPr>
          <p:cNvPr id="6" name="Tijdelijke aanduiding voor afbeelding 10">
            <a:extLst>
              <a:ext uri="{FF2B5EF4-FFF2-40B4-BE49-F238E27FC236}">
                <a16:creationId xmlns:a16="http://schemas.microsoft.com/office/drawing/2014/main" id="{70562BD3-9509-BC4B-A7F0-3C301C2203D7}"/>
              </a:ext>
            </a:extLst>
          </p:cNvPr>
          <p:cNvSpPr txBox="1">
            <a:spLocks noGrp="1"/>
          </p:cNvSpPr>
          <p:nvPr>
            <p:ph type="pic" idx="4294967295"/>
          </p:nvPr>
        </p:nvSpPr>
        <p:spPr>
          <a:xfrm>
            <a:off x="8113708" y="0"/>
            <a:ext cx="4078288" cy="6858000"/>
          </a:xfrm>
          <a:solidFill>
            <a:srgbClr val="7F7F7F"/>
          </a:solidFill>
        </p:spPr>
        <p:txBody>
          <a:bodyPr/>
          <a:lstStyle>
            <a:lvl1pPr>
              <a:defRPr/>
            </a:lvl1pPr>
          </a:lstStyle>
          <a:p>
            <a:pPr lvl="0"/>
            <a:r>
              <a:rPr lang="nl-NL"/>
              <a:t>Sleep de afbeelding naar de tijdelijke aanduiding of klik op het pictogram als u een afbeelding wilt toevoegen</a:t>
            </a:r>
          </a:p>
        </p:txBody>
      </p:sp>
      <p:sp>
        <p:nvSpPr>
          <p:cNvPr id="7" name="Tijdelijke aanduiding voor tekst 12">
            <a:extLst>
              <a:ext uri="{FF2B5EF4-FFF2-40B4-BE49-F238E27FC236}">
                <a16:creationId xmlns:a16="http://schemas.microsoft.com/office/drawing/2014/main" id="{C9734068-822C-4343-811C-ACA8401331E5}"/>
              </a:ext>
            </a:extLst>
          </p:cNvPr>
          <p:cNvSpPr txBox="1">
            <a:spLocks noGrp="1"/>
          </p:cNvSpPr>
          <p:nvPr>
            <p:ph type="body" idx="4294967295"/>
          </p:nvPr>
        </p:nvSpPr>
        <p:spPr>
          <a:xfrm>
            <a:off x="439734" y="4467090"/>
            <a:ext cx="7129457" cy="304796"/>
          </a:xfrm>
        </p:spPr>
        <p:txBody>
          <a:bodyPr/>
          <a:lstStyle>
            <a:lvl1pPr marL="0" indent="0">
              <a:buNone/>
              <a:defRPr sz="1600">
                <a:solidFill>
                  <a:srgbClr val="009C82"/>
                </a:solidFill>
              </a:defRPr>
            </a:lvl1pPr>
          </a:lstStyle>
          <a:p>
            <a:pPr lvl="0"/>
            <a:r>
              <a:rPr lang="nl-NL"/>
              <a:t>Datum</a:t>
            </a:r>
          </a:p>
        </p:txBody>
      </p:sp>
      <p:pic>
        <p:nvPicPr>
          <p:cNvPr id="8" name="Afbeelding 5">
            <a:extLst>
              <a:ext uri="{FF2B5EF4-FFF2-40B4-BE49-F238E27FC236}">
                <a16:creationId xmlns:a16="http://schemas.microsoft.com/office/drawing/2014/main" id="{B288E567-C613-1843-9F30-A30FD0A912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026" y="5513127"/>
            <a:ext cx="1804175" cy="811017"/>
          </a:xfrm>
          <a:prstGeom prst="rect">
            <a:avLst/>
          </a:prstGeom>
          <a:noFill/>
          <a:ln cap="flat">
            <a:noFill/>
          </a:ln>
        </p:spPr>
      </p:pic>
    </p:spTree>
    <p:extLst>
      <p:ext uri="{BB962C8B-B14F-4D97-AF65-F5344CB8AC3E}">
        <p14:creationId xmlns:p14="http://schemas.microsoft.com/office/powerpoint/2010/main" val="157316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PAGINA GROEN 3">
    <p:bg>
      <p:bgPr>
        <a:solidFill>
          <a:srgbClr val="009C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15B7C-5C85-6D4A-A776-BDF962F8E4E7}"/>
              </a:ext>
            </a:extLst>
          </p:cNvPr>
          <p:cNvSpPr txBox="1">
            <a:spLocks noGrp="1"/>
          </p:cNvSpPr>
          <p:nvPr>
            <p:ph type="title"/>
          </p:nvPr>
        </p:nvSpPr>
        <p:spPr>
          <a:xfrm>
            <a:off x="914400" y="681794"/>
            <a:ext cx="10325103" cy="492440"/>
          </a:xfrm>
        </p:spPr>
        <p:txBody>
          <a:bodyPr anchor="t"/>
          <a:lstStyle>
            <a:lvl1pPr>
              <a:defRPr sz="2500">
                <a:solidFill>
                  <a:srgbClr val="FFFFFF"/>
                </a:solidFill>
              </a:defRPr>
            </a:lvl1pPr>
          </a:lstStyle>
          <a:p>
            <a:pPr lvl="0"/>
            <a:r>
              <a:rPr lang="nl-NL"/>
              <a:t>Klik om titel bewerken</a:t>
            </a:r>
          </a:p>
        </p:txBody>
      </p:sp>
      <p:sp>
        <p:nvSpPr>
          <p:cNvPr id="3" name="Ondertitel 2">
            <a:extLst>
              <a:ext uri="{FF2B5EF4-FFF2-40B4-BE49-F238E27FC236}">
                <a16:creationId xmlns:a16="http://schemas.microsoft.com/office/drawing/2014/main" id="{CEFEB5F1-E9B4-AE4B-A1DC-A8742BA39366}"/>
              </a:ext>
            </a:extLst>
          </p:cNvPr>
          <p:cNvSpPr txBox="1">
            <a:spLocks noGrp="1"/>
          </p:cNvSpPr>
          <p:nvPr>
            <p:ph type="subTitle" idx="4294967295"/>
          </p:nvPr>
        </p:nvSpPr>
        <p:spPr>
          <a:xfrm>
            <a:off x="914400" y="1503328"/>
            <a:ext cx="10325103" cy="4085703"/>
          </a:xfrm>
        </p:spPr>
        <p:txBody>
          <a:bodyPr/>
          <a:lstStyle>
            <a:lvl1pPr marL="0" indent="0">
              <a:buNone/>
              <a:defRPr sz="2400">
                <a:solidFill>
                  <a:srgbClr val="FFFFFF"/>
                </a:solidFill>
              </a:defRPr>
            </a:lvl1pPr>
          </a:lstStyle>
          <a:p>
            <a:pPr lvl="0"/>
            <a:r>
              <a:rPr lang="nl-NL"/>
              <a:t>Klikken om de ondertitelstijl van het model te bewerken</a:t>
            </a:r>
          </a:p>
        </p:txBody>
      </p:sp>
      <p:pic>
        <p:nvPicPr>
          <p:cNvPr id="4" name="Afbeelding 6">
            <a:extLst>
              <a:ext uri="{FF2B5EF4-FFF2-40B4-BE49-F238E27FC236}">
                <a16:creationId xmlns:a16="http://schemas.microsoft.com/office/drawing/2014/main" id="{BDF05819-3B63-DC44-ABDA-540E40B01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pic>
        <p:nvPicPr>
          <p:cNvPr id="5" name="Afbeelding 5">
            <a:extLst>
              <a:ext uri="{FF2B5EF4-FFF2-40B4-BE49-F238E27FC236}">
                <a16:creationId xmlns:a16="http://schemas.microsoft.com/office/drawing/2014/main" id="{9491C134-D405-DA42-A954-CE2C2712F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5380" y="6002331"/>
            <a:ext cx="1088245" cy="472607"/>
          </a:xfrm>
          <a:prstGeom prst="rect">
            <a:avLst/>
          </a:prstGeom>
          <a:noFill/>
          <a:ln cap="flat">
            <a:noFill/>
          </a:ln>
        </p:spPr>
      </p:pic>
    </p:spTree>
    <p:extLst>
      <p:ext uri="{BB962C8B-B14F-4D97-AF65-F5344CB8AC3E}">
        <p14:creationId xmlns:p14="http://schemas.microsoft.com/office/powerpoint/2010/main" val="3295196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USSENPAGINA 1">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4">
            <a:extLst>
              <a:ext uri="{FF2B5EF4-FFF2-40B4-BE49-F238E27FC236}">
                <a16:creationId xmlns:a16="http://schemas.microsoft.com/office/drawing/2014/main" id="{E0915058-E353-4A4A-8472-168EBA52E711}"/>
              </a:ext>
            </a:extLst>
          </p:cNvPr>
          <p:cNvSpPr txBox="1">
            <a:spLocks noGrp="1"/>
          </p:cNvSpPr>
          <p:nvPr>
            <p:ph type="pic" idx="4294967295"/>
          </p:nvPr>
        </p:nvSpPr>
        <p:spPr>
          <a:xfrm>
            <a:off x="0" y="0"/>
            <a:ext cx="12191996" cy="6858000"/>
          </a:xfrm>
          <a:solidFill>
            <a:srgbClr val="7F7F7F"/>
          </a:solidFill>
        </p:spPr>
        <p:txBody>
          <a:bodyPr/>
          <a:lstStyle>
            <a:lvl1pPr>
              <a:defRPr/>
            </a:lvl1pPr>
          </a:lstStyle>
          <a:p>
            <a:pPr lvl="0"/>
            <a:endParaRPr lang="nl-NL"/>
          </a:p>
        </p:txBody>
      </p:sp>
    </p:spTree>
    <p:extLst>
      <p:ext uri="{BB962C8B-B14F-4D97-AF65-F5344CB8AC3E}">
        <p14:creationId xmlns:p14="http://schemas.microsoft.com/office/powerpoint/2010/main" val="141869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USSENPAGINA 2">
    <p:bg>
      <p:bgPr>
        <a:solidFill>
          <a:srgbClr val="FFFFFF"/>
        </a:solidFill>
        <a:effectLst/>
      </p:bgPr>
    </p:bg>
    <p:spTree>
      <p:nvGrpSpPr>
        <p:cNvPr id="1" name=""/>
        <p:cNvGrpSpPr/>
        <p:nvPr/>
      </p:nvGrpSpPr>
      <p:grpSpPr>
        <a:xfrm>
          <a:off x="0" y="0"/>
          <a:ext cx="0" cy="0"/>
          <a:chOff x="0" y="0"/>
          <a:chExt cx="0" cy="0"/>
        </a:xfrm>
      </p:grpSpPr>
      <p:sp>
        <p:nvSpPr>
          <p:cNvPr id="2" name="Rechthoek 14">
            <a:extLst>
              <a:ext uri="{FF2B5EF4-FFF2-40B4-BE49-F238E27FC236}">
                <a16:creationId xmlns:a16="http://schemas.microsoft.com/office/drawing/2014/main" id="{07C9C190-1DB5-6840-8C0D-9AF5F68B4834}"/>
              </a:ext>
            </a:extLst>
          </p:cNvPr>
          <p:cNvSpPr/>
          <p:nvPr/>
        </p:nvSpPr>
        <p:spPr>
          <a:xfrm>
            <a:off x="0" y="0"/>
            <a:ext cx="4118914" cy="6858000"/>
          </a:xfrm>
          <a:prstGeom prst="rect">
            <a:avLst/>
          </a:prstGeom>
          <a:solidFill>
            <a:srgbClr val="009C82"/>
          </a:solidFill>
          <a:ln w="12701" cap="flat">
            <a:solidFill>
              <a:srgbClr val="009C8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rial"/>
            </a:endParaRPr>
          </a:p>
        </p:txBody>
      </p:sp>
      <p:sp>
        <p:nvSpPr>
          <p:cNvPr id="3" name="Tijdelijke aanduiding voor tekst 11">
            <a:extLst>
              <a:ext uri="{FF2B5EF4-FFF2-40B4-BE49-F238E27FC236}">
                <a16:creationId xmlns:a16="http://schemas.microsoft.com/office/drawing/2014/main" id="{2D1D2DCB-21E1-AF42-9CDE-35B01FED781C}"/>
              </a:ext>
            </a:extLst>
          </p:cNvPr>
          <p:cNvSpPr txBox="1">
            <a:spLocks noGrp="1"/>
          </p:cNvSpPr>
          <p:nvPr>
            <p:ph type="body" idx="4294967295"/>
          </p:nvPr>
        </p:nvSpPr>
        <p:spPr>
          <a:xfrm>
            <a:off x="403222" y="643691"/>
            <a:ext cx="3352803" cy="4943438"/>
          </a:xfrm>
        </p:spPr>
        <p:txBody>
          <a:bodyPr/>
          <a:lstStyle>
            <a:lvl1pPr marL="0" indent="0">
              <a:buNone/>
              <a:defRPr sz="3000" b="1">
                <a:solidFill>
                  <a:srgbClr val="FFFFFF"/>
                </a:solidFill>
              </a:defRPr>
            </a:lvl1pPr>
          </a:lstStyle>
          <a:p>
            <a:pPr lvl="0"/>
            <a:r>
              <a:rPr lang="nl-NL"/>
              <a:t>Kopregel van de pagina over meerdere regels</a:t>
            </a:r>
          </a:p>
        </p:txBody>
      </p:sp>
      <p:pic>
        <p:nvPicPr>
          <p:cNvPr id="4" name="Afbeelding 13">
            <a:extLst>
              <a:ext uri="{FF2B5EF4-FFF2-40B4-BE49-F238E27FC236}">
                <a16:creationId xmlns:a16="http://schemas.microsoft.com/office/drawing/2014/main" id="{DB85E6D5-E337-9747-A615-68DFCC9E73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sp>
        <p:nvSpPr>
          <p:cNvPr id="5" name="Tijdelijke aanduiding voor afbeelding 4">
            <a:extLst>
              <a:ext uri="{FF2B5EF4-FFF2-40B4-BE49-F238E27FC236}">
                <a16:creationId xmlns:a16="http://schemas.microsoft.com/office/drawing/2014/main" id="{FD7CEB4E-1B59-654A-9E33-7F7E564E6630}"/>
              </a:ext>
            </a:extLst>
          </p:cNvPr>
          <p:cNvSpPr txBox="1">
            <a:spLocks noGrp="1"/>
          </p:cNvSpPr>
          <p:nvPr>
            <p:ph type="pic" idx="4294967295"/>
          </p:nvPr>
        </p:nvSpPr>
        <p:spPr>
          <a:xfrm>
            <a:off x="4118914" y="0"/>
            <a:ext cx="8060381" cy="6858000"/>
          </a:xfrm>
          <a:solidFill>
            <a:srgbClr val="7F7F7F"/>
          </a:solidFill>
        </p:spPr>
        <p:txBody>
          <a:bodyPr/>
          <a:lstStyle>
            <a:lvl1pPr>
              <a:defRPr/>
            </a:lvl1pPr>
          </a:lstStyle>
          <a:p>
            <a:pPr lvl="0"/>
            <a:endParaRPr lang="nl-NL"/>
          </a:p>
        </p:txBody>
      </p:sp>
    </p:spTree>
    <p:extLst>
      <p:ext uri="{BB962C8B-B14F-4D97-AF65-F5344CB8AC3E}">
        <p14:creationId xmlns:p14="http://schemas.microsoft.com/office/powerpoint/2010/main" val="74140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PAGINA 2">
    <p:bg>
      <p:bgPr>
        <a:solidFill>
          <a:srgbClr val="009C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B4C70-8656-484D-97A0-772B2197D916}"/>
              </a:ext>
            </a:extLst>
          </p:cNvPr>
          <p:cNvSpPr txBox="1">
            <a:spLocks noGrp="1"/>
          </p:cNvSpPr>
          <p:nvPr>
            <p:ph type="title"/>
          </p:nvPr>
        </p:nvSpPr>
        <p:spPr>
          <a:xfrm>
            <a:off x="431797" y="1397111"/>
            <a:ext cx="7137404" cy="1640113"/>
          </a:xfrm>
        </p:spPr>
        <p:txBody>
          <a:bodyPr anchor="t"/>
          <a:lstStyle>
            <a:lvl1pPr>
              <a:defRPr sz="6000">
                <a:solidFill>
                  <a:srgbClr val="FFFFFF"/>
                </a:solidFill>
              </a:defRPr>
            </a:lvl1pPr>
          </a:lstStyle>
          <a:p>
            <a:pPr lvl="0"/>
            <a:r>
              <a:rPr lang="nl-NL"/>
              <a:t>Klikken om de titelstijl van het model te bewerken</a:t>
            </a:r>
          </a:p>
        </p:txBody>
      </p:sp>
      <p:sp>
        <p:nvSpPr>
          <p:cNvPr id="3" name="Ondertitel 2">
            <a:extLst>
              <a:ext uri="{FF2B5EF4-FFF2-40B4-BE49-F238E27FC236}">
                <a16:creationId xmlns:a16="http://schemas.microsoft.com/office/drawing/2014/main" id="{ED467D6A-6547-4D42-8F9C-0219A9E5F644}"/>
              </a:ext>
            </a:extLst>
          </p:cNvPr>
          <p:cNvSpPr txBox="1">
            <a:spLocks noGrp="1"/>
          </p:cNvSpPr>
          <p:nvPr>
            <p:ph type="subTitle" idx="4294967295"/>
          </p:nvPr>
        </p:nvSpPr>
        <p:spPr>
          <a:xfrm>
            <a:off x="431797" y="662894"/>
            <a:ext cx="7137404" cy="483735"/>
          </a:xfrm>
        </p:spPr>
        <p:txBody>
          <a:bodyPr>
            <a:noAutofit/>
          </a:bodyPr>
          <a:lstStyle>
            <a:lvl1pPr marL="0" indent="0">
              <a:buNone/>
              <a:defRPr sz="2200">
                <a:solidFill>
                  <a:srgbClr val="FFFFFF"/>
                </a:solidFill>
              </a:defRPr>
            </a:lvl1pPr>
          </a:lstStyle>
          <a:p>
            <a:pPr lvl="0"/>
            <a:r>
              <a:rPr lang="nl-NL"/>
              <a:t>Klikken om de ondertitelstijl van het model te bewerken</a:t>
            </a:r>
          </a:p>
        </p:txBody>
      </p:sp>
      <p:sp>
        <p:nvSpPr>
          <p:cNvPr id="4" name="Tijdelijke aanduiding voor tekst 7">
            <a:extLst>
              <a:ext uri="{FF2B5EF4-FFF2-40B4-BE49-F238E27FC236}">
                <a16:creationId xmlns:a16="http://schemas.microsoft.com/office/drawing/2014/main" id="{A6F5315C-7FAF-2443-953C-F688D00AC0DC}"/>
              </a:ext>
            </a:extLst>
          </p:cNvPr>
          <p:cNvSpPr txBox="1">
            <a:spLocks noGrp="1"/>
          </p:cNvSpPr>
          <p:nvPr>
            <p:ph type="body" idx="4294967295"/>
          </p:nvPr>
        </p:nvSpPr>
        <p:spPr>
          <a:xfrm>
            <a:off x="439058" y="4107320"/>
            <a:ext cx="7130143" cy="298222"/>
          </a:xfrm>
        </p:spPr>
        <p:txBody>
          <a:bodyPr/>
          <a:lstStyle>
            <a:lvl1pPr marL="0" indent="0">
              <a:buNone/>
              <a:defRPr sz="1600">
                <a:solidFill>
                  <a:srgbClr val="FFFFFF"/>
                </a:solidFill>
              </a:defRPr>
            </a:lvl1pPr>
          </a:lstStyle>
          <a:p>
            <a:pPr lvl="0"/>
            <a:r>
              <a:rPr lang="nl-NL"/>
              <a:t>Voor- en achternaam</a:t>
            </a:r>
          </a:p>
        </p:txBody>
      </p:sp>
      <p:pic>
        <p:nvPicPr>
          <p:cNvPr id="5" name="Afbeelding 8">
            <a:extLst>
              <a:ext uri="{FF2B5EF4-FFF2-40B4-BE49-F238E27FC236}">
                <a16:creationId xmlns:a16="http://schemas.microsoft.com/office/drawing/2014/main" id="{44FF27F7-524B-DD48-B7A9-83FD154A1A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319" y="5443048"/>
            <a:ext cx="2416622" cy="881097"/>
          </a:xfrm>
          <a:prstGeom prst="rect">
            <a:avLst/>
          </a:prstGeom>
          <a:noFill/>
          <a:ln cap="flat">
            <a:noFill/>
          </a:ln>
        </p:spPr>
      </p:pic>
      <p:sp>
        <p:nvSpPr>
          <p:cNvPr id="6" name="Tijdelijke aanduiding voor afbeelding 10">
            <a:extLst>
              <a:ext uri="{FF2B5EF4-FFF2-40B4-BE49-F238E27FC236}">
                <a16:creationId xmlns:a16="http://schemas.microsoft.com/office/drawing/2014/main" id="{79F42142-7071-864E-8773-918B085F01B4}"/>
              </a:ext>
            </a:extLst>
          </p:cNvPr>
          <p:cNvSpPr txBox="1">
            <a:spLocks noGrp="1"/>
          </p:cNvSpPr>
          <p:nvPr>
            <p:ph type="pic" idx="4294967295"/>
          </p:nvPr>
        </p:nvSpPr>
        <p:spPr>
          <a:xfrm>
            <a:off x="8113708" y="0"/>
            <a:ext cx="4078288" cy="6858000"/>
          </a:xfrm>
          <a:solidFill>
            <a:srgbClr val="7F7F7F"/>
          </a:solidFill>
        </p:spPr>
        <p:txBody>
          <a:bodyPr/>
          <a:lstStyle>
            <a:lvl1pPr>
              <a:defRPr/>
            </a:lvl1pPr>
          </a:lstStyle>
          <a:p>
            <a:pPr lvl="0"/>
            <a:r>
              <a:rPr lang="nl-NL"/>
              <a:t>Sleep de afbeelding naar de tijdelijke aanduiding of klik op het pictogram als u een afbeelding wilt toevoegen</a:t>
            </a:r>
          </a:p>
        </p:txBody>
      </p:sp>
      <p:sp>
        <p:nvSpPr>
          <p:cNvPr id="7" name="Tijdelijke aanduiding voor tekst 12">
            <a:extLst>
              <a:ext uri="{FF2B5EF4-FFF2-40B4-BE49-F238E27FC236}">
                <a16:creationId xmlns:a16="http://schemas.microsoft.com/office/drawing/2014/main" id="{061D1F11-BA13-C546-A0C1-4BB849BA7A66}"/>
              </a:ext>
            </a:extLst>
          </p:cNvPr>
          <p:cNvSpPr txBox="1">
            <a:spLocks noGrp="1"/>
          </p:cNvSpPr>
          <p:nvPr>
            <p:ph type="body" idx="4294967295"/>
          </p:nvPr>
        </p:nvSpPr>
        <p:spPr>
          <a:xfrm>
            <a:off x="439734" y="4467090"/>
            <a:ext cx="7129457" cy="304796"/>
          </a:xfrm>
        </p:spPr>
        <p:txBody>
          <a:bodyPr/>
          <a:lstStyle>
            <a:lvl1pPr marL="0" indent="0">
              <a:buNone/>
              <a:defRPr sz="1600">
                <a:solidFill>
                  <a:srgbClr val="FFFFFF"/>
                </a:solidFill>
              </a:defRPr>
            </a:lvl1pPr>
          </a:lstStyle>
          <a:p>
            <a:pPr lvl="0"/>
            <a:r>
              <a:rPr lang="nl-NL"/>
              <a:t>Datum</a:t>
            </a:r>
          </a:p>
        </p:txBody>
      </p:sp>
      <p:pic>
        <p:nvPicPr>
          <p:cNvPr id="8" name="Afbeelding 3">
            <a:extLst>
              <a:ext uri="{FF2B5EF4-FFF2-40B4-BE49-F238E27FC236}">
                <a16:creationId xmlns:a16="http://schemas.microsoft.com/office/drawing/2014/main" id="{6B7D293E-8B2C-0049-B097-5949CD7DAB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196" y="5551989"/>
            <a:ext cx="1777995" cy="772155"/>
          </a:xfrm>
          <a:prstGeom prst="rect">
            <a:avLst/>
          </a:prstGeom>
          <a:noFill/>
          <a:ln cap="flat">
            <a:noFill/>
          </a:ln>
        </p:spPr>
      </p:pic>
    </p:spTree>
    <p:extLst>
      <p:ext uri="{BB962C8B-B14F-4D97-AF65-F5344CB8AC3E}">
        <p14:creationId xmlns:p14="http://schemas.microsoft.com/office/powerpoint/2010/main" val="70775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PAGINA 3">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212A2-B9F4-4C41-AC90-CAE7AA804033}"/>
              </a:ext>
            </a:extLst>
          </p:cNvPr>
          <p:cNvSpPr txBox="1">
            <a:spLocks noGrp="1"/>
          </p:cNvSpPr>
          <p:nvPr>
            <p:ph type="title"/>
          </p:nvPr>
        </p:nvSpPr>
        <p:spPr>
          <a:xfrm>
            <a:off x="431797" y="2064477"/>
            <a:ext cx="3392853" cy="1546469"/>
          </a:xfrm>
        </p:spPr>
        <p:txBody>
          <a:bodyPr anchor="t"/>
          <a:lstStyle>
            <a:lvl1pPr>
              <a:defRPr sz="3000"/>
            </a:lvl1pPr>
          </a:lstStyle>
          <a:p>
            <a:pPr lvl="0"/>
            <a:r>
              <a:rPr lang="nl-NL"/>
              <a:t>Klikken om de titelstijl van het model te bewerken</a:t>
            </a:r>
          </a:p>
        </p:txBody>
      </p:sp>
      <p:sp>
        <p:nvSpPr>
          <p:cNvPr id="3" name="Ondertitel 2">
            <a:extLst>
              <a:ext uri="{FF2B5EF4-FFF2-40B4-BE49-F238E27FC236}">
                <a16:creationId xmlns:a16="http://schemas.microsoft.com/office/drawing/2014/main" id="{052B7ECF-6D13-7E40-9717-390EDC06D200}"/>
              </a:ext>
            </a:extLst>
          </p:cNvPr>
          <p:cNvSpPr txBox="1">
            <a:spLocks noGrp="1"/>
          </p:cNvSpPr>
          <p:nvPr>
            <p:ph type="subTitle" idx="4294967295"/>
          </p:nvPr>
        </p:nvSpPr>
        <p:spPr>
          <a:xfrm>
            <a:off x="431797" y="708019"/>
            <a:ext cx="3392853" cy="1098651"/>
          </a:xfrm>
        </p:spPr>
        <p:txBody>
          <a:bodyPr>
            <a:noAutofit/>
          </a:bodyPr>
          <a:lstStyle>
            <a:lvl1pPr marL="0" indent="0">
              <a:buNone/>
              <a:defRPr sz="2200">
                <a:solidFill>
                  <a:srgbClr val="009C82"/>
                </a:solidFill>
              </a:defRPr>
            </a:lvl1pPr>
          </a:lstStyle>
          <a:p>
            <a:pPr lvl="0"/>
            <a:r>
              <a:rPr lang="nl-NL"/>
              <a:t>Klikken om de ondertitelstijl van het model te bewerken</a:t>
            </a:r>
          </a:p>
        </p:txBody>
      </p:sp>
      <p:sp>
        <p:nvSpPr>
          <p:cNvPr id="4" name="Tijdelijke aanduiding voor tekst 7">
            <a:extLst>
              <a:ext uri="{FF2B5EF4-FFF2-40B4-BE49-F238E27FC236}">
                <a16:creationId xmlns:a16="http://schemas.microsoft.com/office/drawing/2014/main" id="{97E3390F-721C-9044-AD34-321458286B9D}"/>
              </a:ext>
            </a:extLst>
          </p:cNvPr>
          <p:cNvSpPr txBox="1">
            <a:spLocks noGrp="1"/>
          </p:cNvSpPr>
          <p:nvPr>
            <p:ph type="body" idx="4294967295"/>
          </p:nvPr>
        </p:nvSpPr>
        <p:spPr>
          <a:xfrm>
            <a:off x="439058" y="3866101"/>
            <a:ext cx="3385593" cy="298222"/>
          </a:xfrm>
        </p:spPr>
        <p:txBody>
          <a:bodyPr/>
          <a:lstStyle>
            <a:lvl1pPr marL="0" indent="0">
              <a:buNone/>
              <a:defRPr sz="1600">
                <a:solidFill>
                  <a:srgbClr val="009C82"/>
                </a:solidFill>
              </a:defRPr>
            </a:lvl1pPr>
          </a:lstStyle>
          <a:p>
            <a:pPr lvl="0"/>
            <a:r>
              <a:rPr lang="nl-NL"/>
              <a:t>Voor- en achternaam</a:t>
            </a:r>
          </a:p>
        </p:txBody>
      </p:sp>
      <p:pic>
        <p:nvPicPr>
          <p:cNvPr id="5" name="Afbeelding 8">
            <a:extLst>
              <a:ext uri="{FF2B5EF4-FFF2-40B4-BE49-F238E27FC236}">
                <a16:creationId xmlns:a16="http://schemas.microsoft.com/office/drawing/2014/main" id="{F9653D07-889D-B646-83FD-7BCFA3EA53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310" y="5443048"/>
            <a:ext cx="2416631" cy="881097"/>
          </a:xfrm>
          <a:prstGeom prst="rect">
            <a:avLst/>
          </a:prstGeom>
          <a:noFill/>
          <a:ln cap="flat">
            <a:noFill/>
          </a:ln>
        </p:spPr>
      </p:pic>
      <p:sp>
        <p:nvSpPr>
          <p:cNvPr id="6" name="Tijdelijke aanduiding voor afbeelding 10">
            <a:extLst>
              <a:ext uri="{FF2B5EF4-FFF2-40B4-BE49-F238E27FC236}">
                <a16:creationId xmlns:a16="http://schemas.microsoft.com/office/drawing/2014/main" id="{56932A19-0FCF-4B4B-BE63-A3B5B23E449D}"/>
              </a:ext>
            </a:extLst>
          </p:cNvPr>
          <p:cNvSpPr txBox="1">
            <a:spLocks noGrp="1"/>
          </p:cNvSpPr>
          <p:nvPr>
            <p:ph type="pic" idx="4294967295"/>
          </p:nvPr>
        </p:nvSpPr>
        <p:spPr>
          <a:xfrm>
            <a:off x="4299435" y="0"/>
            <a:ext cx="7892561" cy="6858000"/>
          </a:xfrm>
          <a:solidFill>
            <a:srgbClr val="7F7F7F"/>
          </a:solidFill>
        </p:spPr>
        <p:txBody>
          <a:bodyPr/>
          <a:lstStyle>
            <a:lvl1pPr>
              <a:defRPr/>
            </a:lvl1pPr>
          </a:lstStyle>
          <a:p>
            <a:pPr lvl="0"/>
            <a:r>
              <a:rPr lang="nl-NL"/>
              <a:t>Sleep de afbeelding naar de tijdelijke aanduiding of klik op het pictogram als u een afbeelding wilt toevoegen</a:t>
            </a:r>
          </a:p>
        </p:txBody>
      </p:sp>
      <p:sp>
        <p:nvSpPr>
          <p:cNvPr id="7" name="Tijdelijke aanduiding voor tekst 12">
            <a:extLst>
              <a:ext uri="{FF2B5EF4-FFF2-40B4-BE49-F238E27FC236}">
                <a16:creationId xmlns:a16="http://schemas.microsoft.com/office/drawing/2014/main" id="{45335E47-3BB9-4245-AF75-4ED5682C5352}"/>
              </a:ext>
            </a:extLst>
          </p:cNvPr>
          <p:cNvSpPr txBox="1">
            <a:spLocks noGrp="1"/>
          </p:cNvSpPr>
          <p:nvPr>
            <p:ph type="body" idx="4294967295"/>
          </p:nvPr>
        </p:nvSpPr>
        <p:spPr>
          <a:xfrm>
            <a:off x="439734" y="4225872"/>
            <a:ext cx="3384916" cy="304796"/>
          </a:xfrm>
        </p:spPr>
        <p:txBody>
          <a:bodyPr/>
          <a:lstStyle>
            <a:lvl1pPr marL="0" indent="0">
              <a:buNone/>
              <a:defRPr sz="1600">
                <a:solidFill>
                  <a:srgbClr val="009C82"/>
                </a:solidFill>
              </a:defRPr>
            </a:lvl1pPr>
          </a:lstStyle>
          <a:p>
            <a:pPr lvl="0"/>
            <a:r>
              <a:rPr lang="nl-NL"/>
              <a:t>Datum</a:t>
            </a:r>
          </a:p>
        </p:txBody>
      </p:sp>
      <p:pic>
        <p:nvPicPr>
          <p:cNvPr id="8" name="Afbeelding 13">
            <a:extLst>
              <a:ext uri="{FF2B5EF4-FFF2-40B4-BE49-F238E27FC236}">
                <a16:creationId xmlns:a16="http://schemas.microsoft.com/office/drawing/2014/main" id="{B34DA64E-2317-B44D-B2F7-1D1A414EE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7540" y="5508391"/>
            <a:ext cx="1878378" cy="815754"/>
          </a:xfrm>
          <a:prstGeom prst="rect">
            <a:avLst/>
          </a:prstGeom>
          <a:noFill/>
          <a:ln cap="flat">
            <a:noFill/>
          </a:ln>
        </p:spPr>
      </p:pic>
    </p:spTree>
    <p:extLst>
      <p:ext uri="{BB962C8B-B14F-4D97-AF65-F5344CB8AC3E}">
        <p14:creationId xmlns:p14="http://schemas.microsoft.com/office/powerpoint/2010/main" val="298590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PAGINA 4">
    <p:bg>
      <p:bgPr>
        <a:solidFill>
          <a:srgbClr val="009C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B11DE-3AF9-CE4E-9002-C3A0D1887779}"/>
              </a:ext>
            </a:extLst>
          </p:cNvPr>
          <p:cNvSpPr txBox="1">
            <a:spLocks noGrp="1"/>
          </p:cNvSpPr>
          <p:nvPr>
            <p:ph type="title"/>
          </p:nvPr>
        </p:nvSpPr>
        <p:spPr>
          <a:xfrm>
            <a:off x="431797" y="2064477"/>
            <a:ext cx="3392853" cy="1546469"/>
          </a:xfrm>
        </p:spPr>
        <p:txBody>
          <a:bodyPr anchor="t"/>
          <a:lstStyle>
            <a:lvl1pPr>
              <a:defRPr sz="3000">
                <a:solidFill>
                  <a:srgbClr val="FFFFFF"/>
                </a:solidFill>
              </a:defRPr>
            </a:lvl1pPr>
          </a:lstStyle>
          <a:p>
            <a:pPr lvl="0"/>
            <a:r>
              <a:rPr lang="nl-NL"/>
              <a:t>Klikken om de titelstijl van het model te bewerken</a:t>
            </a:r>
          </a:p>
        </p:txBody>
      </p:sp>
      <p:sp>
        <p:nvSpPr>
          <p:cNvPr id="3" name="Ondertitel 2">
            <a:extLst>
              <a:ext uri="{FF2B5EF4-FFF2-40B4-BE49-F238E27FC236}">
                <a16:creationId xmlns:a16="http://schemas.microsoft.com/office/drawing/2014/main" id="{85C00C7E-C4F2-854B-A446-7FC5147DABB1}"/>
              </a:ext>
            </a:extLst>
          </p:cNvPr>
          <p:cNvSpPr txBox="1">
            <a:spLocks noGrp="1"/>
          </p:cNvSpPr>
          <p:nvPr>
            <p:ph type="subTitle" idx="4294967295"/>
          </p:nvPr>
        </p:nvSpPr>
        <p:spPr>
          <a:xfrm>
            <a:off x="431797" y="708019"/>
            <a:ext cx="3392853" cy="1098651"/>
          </a:xfrm>
        </p:spPr>
        <p:txBody>
          <a:bodyPr>
            <a:noAutofit/>
          </a:bodyPr>
          <a:lstStyle>
            <a:lvl1pPr marL="0" indent="0">
              <a:buNone/>
              <a:defRPr sz="2200">
                <a:solidFill>
                  <a:srgbClr val="FFFFFF"/>
                </a:solidFill>
              </a:defRPr>
            </a:lvl1pPr>
          </a:lstStyle>
          <a:p>
            <a:pPr lvl="0"/>
            <a:r>
              <a:rPr lang="nl-NL"/>
              <a:t>Klikken om de ondertitelstijl van het model te bewerken</a:t>
            </a:r>
          </a:p>
        </p:txBody>
      </p:sp>
      <p:sp>
        <p:nvSpPr>
          <p:cNvPr id="4" name="Tijdelijke aanduiding voor tekst 7">
            <a:extLst>
              <a:ext uri="{FF2B5EF4-FFF2-40B4-BE49-F238E27FC236}">
                <a16:creationId xmlns:a16="http://schemas.microsoft.com/office/drawing/2014/main" id="{98D2084B-68FB-9246-94D5-E17BB4BAA618}"/>
              </a:ext>
            </a:extLst>
          </p:cNvPr>
          <p:cNvSpPr txBox="1">
            <a:spLocks noGrp="1"/>
          </p:cNvSpPr>
          <p:nvPr>
            <p:ph type="body" idx="4294967295"/>
          </p:nvPr>
        </p:nvSpPr>
        <p:spPr>
          <a:xfrm>
            <a:off x="439058" y="3866101"/>
            <a:ext cx="3385593" cy="298222"/>
          </a:xfrm>
          <a:solidFill>
            <a:srgbClr val="009C82"/>
          </a:solidFill>
        </p:spPr>
        <p:txBody>
          <a:bodyPr/>
          <a:lstStyle>
            <a:lvl1pPr marL="0" indent="0">
              <a:buNone/>
              <a:defRPr sz="1600">
                <a:solidFill>
                  <a:srgbClr val="FFFFFF"/>
                </a:solidFill>
              </a:defRPr>
            </a:lvl1pPr>
          </a:lstStyle>
          <a:p>
            <a:pPr lvl="0"/>
            <a:r>
              <a:rPr lang="nl-NL"/>
              <a:t>Voor- en achternaam</a:t>
            </a:r>
          </a:p>
        </p:txBody>
      </p:sp>
      <p:pic>
        <p:nvPicPr>
          <p:cNvPr id="5" name="Afbeelding 8">
            <a:extLst>
              <a:ext uri="{FF2B5EF4-FFF2-40B4-BE49-F238E27FC236}">
                <a16:creationId xmlns:a16="http://schemas.microsoft.com/office/drawing/2014/main" id="{539E6EDF-C110-AA4D-8D84-E093AAAF39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319" y="5443048"/>
            <a:ext cx="2416622" cy="881097"/>
          </a:xfrm>
          <a:prstGeom prst="rect">
            <a:avLst/>
          </a:prstGeom>
          <a:noFill/>
          <a:ln cap="flat">
            <a:noFill/>
          </a:ln>
        </p:spPr>
      </p:pic>
      <p:sp>
        <p:nvSpPr>
          <p:cNvPr id="6" name="Tijdelijke aanduiding voor afbeelding 10">
            <a:extLst>
              <a:ext uri="{FF2B5EF4-FFF2-40B4-BE49-F238E27FC236}">
                <a16:creationId xmlns:a16="http://schemas.microsoft.com/office/drawing/2014/main" id="{1CB6642F-94B6-154E-A44D-BA7180F3CD5F}"/>
              </a:ext>
            </a:extLst>
          </p:cNvPr>
          <p:cNvSpPr txBox="1">
            <a:spLocks noGrp="1"/>
          </p:cNvSpPr>
          <p:nvPr>
            <p:ph type="pic" idx="4294967295"/>
          </p:nvPr>
        </p:nvSpPr>
        <p:spPr>
          <a:xfrm>
            <a:off x="4299435" y="0"/>
            <a:ext cx="7892561" cy="6858000"/>
          </a:xfrm>
          <a:solidFill>
            <a:srgbClr val="7F7F7F"/>
          </a:solidFill>
        </p:spPr>
        <p:txBody>
          <a:bodyPr/>
          <a:lstStyle>
            <a:lvl1pPr>
              <a:defRPr/>
            </a:lvl1pPr>
          </a:lstStyle>
          <a:p>
            <a:pPr lvl="0"/>
            <a:r>
              <a:rPr lang="nl-NL"/>
              <a:t>Sleep de afbeelding naar de tijdelijke aanduiding of klik op het pictogram als u een afbeelding wilt toevoegen</a:t>
            </a:r>
          </a:p>
        </p:txBody>
      </p:sp>
      <p:sp>
        <p:nvSpPr>
          <p:cNvPr id="7" name="Tijdelijke aanduiding voor tekst 12">
            <a:extLst>
              <a:ext uri="{FF2B5EF4-FFF2-40B4-BE49-F238E27FC236}">
                <a16:creationId xmlns:a16="http://schemas.microsoft.com/office/drawing/2014/main" id="{0CC25D40-A1E5-2348-8CF6-0F41311C3744}"/>
              </a:ext>
            </a:extLst>
          </p:cNvPr>
          <p:cNvSpPr txBox="1">
            <a:spLocks noGrp="1"/>
          </p:cNvSpPr>
          <p:nvPr>
            <p:ph type="body" idx="4294967295"/>
          </p:nvPr>
        </p:nvSpPr>
        <p:spPr>
          <a:xfrm>
            <a:off x="439734" y="4225872"/>
            <a:ext cx="3384916" cy="304796"/>
          </a:xfrm>
        </p:spPr>
        <p:txBody>
          <a:bodyPr/>
          <a:lstStyle>
            <a:lvl1pPr marL="0" indent="0">
              <a:buNone/>
              <a:defRPr sz="1600">
                <a:solidFill>
                  <a:srgbClr val="FFFFFF"/>
                </a:solidFill>
              </a:defRPr>
            </a:lvl1pPr>
          </a:lstStyle>
          <a:p>
            <a:pPr lvl="0"/>
            <a:r>
              <a:rPr lang="nl-NL"/>
              <a:t>Datum</a:t>
            </a:r>
          </a:p>
        </p:txBody>
      </p:sp>
      <p:pic>
        <p:nvPicPr>
          <p:cNvPr id="8" name="Afbeelding 13">
            <a:extLst>
              <a:ext uri="{FF2B5EF4-FFF2-40B4-BE49-F238E27FC236}">
                <a16:creationId xmlns:a16="http://schemas.microsoft.com/office/drawing/2014/main" id="{87F055BF-6F8B-9642-8AAD-38313F554F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7540" y="5508391"/>
            <a:ext cx="1878378" cy="815754"/>
          </a:xfrm>
          <a:prstGeom prst="rect">
            <a:avLst/>
          </a:prstGeom>
          <a:noFill/>
          <a:ln cap="flat">
            <a:noFill/>
          </a:ln>
        </p:spPr>
      </p:pic>
    </p:spTree>
    <p:extLst>
      <p:ext uri="{BB962C8B-B14F-4D97-AF65-F5344CB8AC3E}">
        <p14:creationId xmlns:p14="http://schemas.microsoft.com/office/powerpoint/2010/main" val="40729607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PAGINA WIT 1">
    <p:bg>
      <p:bgPr>
        <a:solidFill>
          <a:srgbClr val="FFFFFF"/>
        </a:solidFill>
        <a:effectLst/>
      </p:bgPr>
    </p:bg>
    <p:spTree>
      <p:nvGrpSpPr>
        <p:cNvPr id="1" name=""/>
        <p:cNvGrpSpPr/>
        <p:nvPr/>
      </p:nvGrpSpPr>
      <p:grpSpPr>
        <a:xfrm>
          <a:off x="0" y="0"/>
          <a:ext cx="0" cy="0"/>
          <a:chOff x="0" y="0"/>
          <a:chExt cx="0" cy="0"/>
        </a:xfrm>
      </p:grpSpPr>
      <p:sp>
        <p:nvSpPr>
          <p:cNvPr id="2" name="Rechthoek 14">
            <a:extLst>
              <a:ext uri="{FF2B5EF4-FFF2-40B4-BE49-F238E27FC236}">
                <a16:creationId xmlns:a16="http://schemas.microsoft.com/office/drawing/2014/main" id="{38D1E483-D7FE-0046-B313-CE76F2399029}"/>
              </a:ext>
            </a:extLst>
          </p:cNvPr>
          <p:cNvSpPr/>
          <p:nvPr/>
        </p:nvSpPr>
        <p:spPr>
          <a:xfrm>
            <a:off x="0" y="0"/>
            <a:ext cx="4118914" cy="6858000"/>
          </a:xfrm>
          <a:prstGeom prst="rect">
            <a:avLst/>
          </a:prstGeom>
          <a:solidFill>
            <a:srgbClr val="009C82"/>
          </a:solidFill>
          <a:ln w="12701" cap="flat">
            <a:solidFill>
              <a:srgbClr val="009C8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rial"/>
            </a:endParaRPr>
          </a:p>
        </p:txBody>
      </p:sp>
      <p:sp>
        <p:nvSpPr>
          <p:cNvPr id="3" name="Titel 1">
            <a:extLst>
              <a:ext uri="{FF2B5EF4-FFF2-40B4-BE49-F238E27FC236}">
                <a16:creationId xmlns:a16="http://schemas.microsoft.com/office/drawing/2014/main" id="{B7B4A6A5-8C6E-6D44-B6C0-8898A7B2F1B5}"/>
              </a:ext>
            </a:extLst>
          </p:cNvPr>
          <p:cNvSpPr txBox="1">
            <a:spLocks noGrp="1"/>
          </p:cNvSpPr>
          <p:nvPr>
            <p:ph type="title"/>
          </p:nvPr>
        </p:nvSpPr>
        <p:spPr>
          <a:xfrm>
            <a:off x="4953003" y="643691"/>
            <a:ext cx="6286500" cy="492440"/>
          </a:xfrm>
        </p:spPr>
        <p:txBody>
          <a:bodyPr anchor="t"/>
          <a:lstStyle>
            <a:lvl1pPr>
              <a:defRPr sz="2500">
                <a:solidFill>
                  <a:srgbClr val="009C82"/>
                </a:solidFill>
              </a:defRPr>
            </a:lvl1pPr>
          </a:lstStyle>
          <a:p>
            <a:pPr lvl="0"/>
            <a:r>
              <a:rPr lang="nl-NL"/>
              <a:t>Klik om titel bewerken</a:t>
            </a:r>
          </a:p>
        </p:txBody>
      </p:sp>
      <p:sp>
        <p:nvSpPr>
          <p:cNvPr id="4" name="Ondertitel 2">
            <a:extLst>
              <a:ext uri="{FF2B5EF4-FFF2-40B4-BE49-F238E27FC236}">
                <a16:creationId xmlns:a16="http://schemas.microsoft.com/office/drawing/2014/main" id="{514B895A-35A1-9B4A-9F35-56A7397E4930}"/>
              </a:ext>
            </a:extLst>
          </p:cNvPr>
          <p:cNvSpPr txBox="1">
            <a:spLocks noGrp="1"/>
          </p:cNvSpPr>
          <p:nvPr>
            <p:ph type="subTitle" idx="4294967295"/>
          </p:nvPr>
        </p:nvSpPr>
        <p:spPr>
          <a:xfrm>
            <a:off x="4953003" y="1419514"/>
            <a:ext cx="6286500" cy="4550685"/>
          </a:xfrm>
        </p:spPr>
        <p:txBody>
          <a:bodyPr/>
          <a:lstStyle>
            <a:lvl1pPr marL="0" indent="0">
              <a:buNone/>
              <a:defRPr sz="2400"/>
            </a:lvl1pPr>
          </a:lstStyle>
          <a:p>
            <a:pPr lvl="0"/>
            <a:r>
              <a:rPr lang="nl-NL"/>
              <a:t>Klikken om de ondertitelstijl van het model te bewerken</a:t>
            </a:r>
          </a:p>
        </p:txBody>
      </p:sp>
      <p:sp>
        <p:nvSpPr>
          <p:cNvPr id="5" name="Tijdelijke aanduiding voor tekst 11">
            <a:extLst>
              <a:ext uri="{FF2B5EF4-FFF2-40B4-BE49-F238E27FC236}">
                <a16:creationId xmlns:a16="http://schemas.microsoft.com/office/drawing/2014/main" id="{A8E88AA7-7202-2343-9435-3A4D575BFB56}"/>
              </a:ext>
            </a:extLst>
          </p:cNvPr>
          <p:cNvSpPr txBox="1">
            <a:spLocks noGrp="1"/>
          </p:cNvSpPr>
          <p:nvPr>
            <p:ph type="body" idx="4294967295"/>
          </p:nvPr>
        </p:nvSpPr>
        <p:spPr>
          <a:xfrm>
            <a:off x="403222" y="643691"/>
            <a:ext cx="3352803" cy="4943438"/>
          </a:xfrm>
        </p:spPr>
        <p:txBody>
          <a:bodyPr/>
          <a:lstStyle>
            <a:lvl1pPr marL="0" indent="0">
              <a:buNone/>
              <a:defRPr sz="3000" b="1">
                <a:solidFill>
                  <a:srgbClr val="FFFFFF"/>
                </a:solidFill>
              </a:defRPr>
            </a:lvl1pPr>
          </a:lstStyle>
          <a:p>
            <a:pPr lvl="0"/>
            <a:r>
              <a:rPr lang="nl-NL"/>
              <a:t>Kopregel van de pagina over meerdere regels</a:t>
            </a:r>
          </a:p>
        </p:txBody>
      </p:sp>
      <p:pic>
        <p:nvPicPr>
          <p:cNvPr id="6" name="Afbeelding 13">
            <a:extLst>
              <a:ext uri="{FF2B5EF4-FFF2-40B4-BE49-F238E27FC236}">
                <a16:creationId xmlns:a16="http://schemas.microsoft.com/office/drawing/2014/main" id="{27FCBEC1-D9EF-B343-A1E6-D7890B1E74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pic>
        <p:nvPicPr>
          <p:cNvPr id="7" name="Afbeelding 9">
            <a:extLst>
              <a:ext uri="{FF2B5EF4-FFF2-40B4-BE49-F238E27FC236}">
                <a16:creationId xmlns:a16="http://schemas.microsoft.com/office/drawing/2014/main" id="{64B44F50-355D-4145-BA20-711AEE0430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780" y="6002331"/>
            <a:ext cx="1088245" cy="472607"/>
          </a:xfrm>
          <a:prstGeom prst="rect">
            <a:avLst/>
          </a:prstGeom>
          <a:noFill/>
          <a:ln cap="flat">
            <a:noFill/>
          </a:ln>
        </p:spPr>
      </p:pic>
    </p:spTree>
    <p:extLst>
      <p:ext uri="{BB962C8B-B14F-4D97-AF65-F5344CB8AC3E}">
        <p14:creationId xmlns:p14="http://schemas.microsoft.com/office/powerpoint/2010/main" val="6508796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PAGINA WIT 2">
    <p:bg>
      <p:bgPr>
        <a:solidFill>
          <a:srgbClr val="FFFFFF"/>
        </a:solidFill>
        <a:effectLst/>
      </p:bgPr>
    </p:bg>
    <p:spTree>
      <p:nvGrpSpPr>
        <p:cNvPr id="1" name=""/>
        <p:cNvGrpSpPr/>
        <p:nvPr/>
      </p:nvGrpSpPr>
      <p:grpSpPr>
        <a:xfrm>
          <a:off x="0" y="0"/>
          <a:ext cx="0" cy="0"/>
          <a:chOff x="0" y="0"/>
          <a:chExt cx="0" cy="0"/>
        </a:xfrm>
      </p:grpSpPr>
      <p:sp>
        <p:nvSpPr>
          <p:cNvPr id="2" name="Rechthoek 14">
            <a:extLst>
              <a:ext uri="{FF2B5EF4-FFF2-40B4-BE49-F238E27FC236}">
                <a16:creationId xmlns:a16="http://schemas.microsoft.com/office/drawing/2014/main" id="{41A9056C-218D-BC4C-87F2-46F248A465BB}"/>
              </a:ext>
            </a:extLst>
          </p:cNvPr>
          <p:cNvSpPr/>
          <p:nvPr/>
        </p:nvSpPr>
        <p:spPr>
          <a:xfrm>
            <a:off x="0" y="0"/>
            <a:ext cx="4118914" cy="6858000"/>
          </a:xfrm>
          <a:prstGeom prst="rect">
            <a:avLst/>
          </a:prstGeom>
          <a:solidFill>
            <a:srgbClr val="009C82"/>
          </a:solidFill>
          <a:ln w="12701" cap="flat">
            <a:solidFill>
              <a:srgbClr val="009C8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rial"/>
            </a:endParaRPr>
          </a:p>
        </p:txBody>
      </p:sp>
      <p:sp>
        <p:nvSpPr>
          <p:cNvPr id="3" name="Tijdelijke aanduiding voor tekst 11">
            <a:extLst>
              <a:ext uri="{FF2B5EF4-FFF2-40B4-BE49-F238E27FC236}">
                <a16:creationId xmlns:a16="http://schemas.microsoft.com/office/drawing/2014/main" id="{C20276AD-678C-6145-9736-7B1CB89C03F0}"/>
              </a:ext>
            </a:extLst>
          </p:cNvPr>
          <p:cNvSpPr txBox="1">
            <a:spLocks noGrp="1"/>
          </p:cNvSpPr>
          <p:nvPr>
            <p:ph type="body" idx="4294967295"/>
          </p:nvPr>
        </p:nvSpPr>
        <p:spPr>
          <a:xfrm>
            <a:off x="403222" y="643691"/>
            <a:ext cx="3352803" cy="4943438"/>
          </a:xfrm>
        </p:spPr>
        <p:txBody>
          <a:bodyPr/>
          <a:lstStyle>
            <a:lvl1pPr marL="0" indent="0">
              <a:buNone/>
              <a:defRPr sz="3000" b="1">
                <a:solidFill>
                  <a:srgbClr val="FFFFFF"/>
                </a:solidFill>
              </a:defRPr>
            </a:lvl1pPr>
          </a:lstStyle>
          <a:p>
            <a:pPr lvl="0"/>
            <a:r>
              <a:rPr lang="nl-NL"/>
              <a:t>Kopregel van de pagina over meerdere regels</a:t>
            </a:r>
          </a:p>
        </p:txBody>
      </p:sp>
      <p:pic>
        <p:nvPicPr>
          <p:cNvPr id="4" name="Afbeelding 13">
            <a:extLst>
              <a:ext uri="{FF2B5EF4-FFF2-40B4-BE49-F238E27FC236}">
                <a16:creationId xmlns:a16="http://schemas.microsoft.com/office/drawing/2014/main" id="{3E34EDDD-1F2D-E34A-A03F-DA602C1B6E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sp>
        <p:nvSpPr>
          <p:cNvPr id="5" name="Tijdelijke aanduiding voor afbeelding 4">
            <a:extLst>
              <a:ext uri="{FF2B5EF4-FFF2-40B4-BE49-F238E27FC236}">
                <a16:creationId xmlns:a16="http://schemas.microsoft.com/office/drawing/2014/main" id="{69DA61DE-7241-FF43-A55E-9F6F40BEFCC0}"/>
              </a:ext>
            </a:extLst>
          </p:cNvPr>
          <p:cNvSpPr txBox="1">
            <a:spLocks noGrp="1"/>
          </p:cNvSpPr>
          <p:nvPr>
            <p:ph type="pic" idx="4294967295"/>
          </p:nvPr>
        </p:nvSpPr>
        <p:spPr>
          <a:xfrm>
            <a:off x="4118914" y="0"/>
            <a:ext cx="8073082" cy="6858000"/>
          </a:xfrm>
          <a:solidFill>
            <a:srgbClr val="7F7F7F"/>
          </a:solidFill>
        </p:spPr>
        <p:txBody>
          <a:bodyPr/>
          <a:lstStyle>
            <a:lvl1pPr>
              <a:defRPr/>
            </a:lvl1pPr>
          </a:lstStyle>
          <a:p>
            <a:pPr lvl="0"/>
            <a:endParaRPr lang="nl-NL"/>
          </a:p>
        </p:txBody>
      </p:sp>
      <p:pic>
        <p:nvPicPr>
          <p:cNvPr id="6" name="Afbeelding 7">
            <a:extLst>
              <a:ext uri="{FF2B5EF4-FFF2-40B4-BE49-F238E27FC236}">
                <a16:creationId xmlns:a16="http://schemas.microsoft.com/office/drawing/2014/main" id="{09A06DA8-2731-D848-ABE6-94476684D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780" y="6002331"/>
            <a:ext cx="1088245" cy="472607"/>
          </a:xfrm>
          <a:prstGeom prst="rect">
            <a:avLst/>
          </a:prstGeom>
          <a:noFill/>
          <a:ln cap="flat">
            <a:noFill/>
          </a:ln>
        </p:spPr>
      </p:pic>
    </p:spTree>
    <p:extLst>
      <p:ext uri="{BB962C8B-B14F-4D97-AF65-F5344CB8AC3E}">
        <p14:creationId xmlns:p14="http://schemas.microsoft.com/office/powerpoint/2010/main" val="25448800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PAGINA WIT 3">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52641-C3E8-9046-9CF4-6B1C6E2D8576}"/>
              </a:ext>
            </a:extLst>
          </p:cNvPr>
          <p:cNvSpPr txBox="1">
            <a:spLocks noGrp="1"/>
          </p:cNvSpPr>
          <p:nvPr>
            <p:ph type="title"/>
          </p:nvPr>
        </p:nvSpPr>
        <p:spPr>
          <a:xfrm>
            <a:off x="914400" y="681794"/>
            <a:ext cx="10325103" cy="492440"/>
          </a:xfrm>
        </p:spPr>
        <p:txBody>
          <a:bodyPr anchor="t"/>
          <a:lstStyle>
            <a:lvl1pPr>
              <a:defRPr sz="2500">
                <a:solidFill>
                  <a:srgbClr val="009C82"/>
                </a:solidFill>
              </a:defRPr>
            </a:lvl1pPr>
          </a:lstStyle>
          <a:p>
            <a:pPr lvl="0"/>
            <a:r>
              <a:rPr lang="nl-NL"/>
              <a:t>Klik om titel bewerken</a:t>
            </a:r>
          </a:p>
        </p:txBody>
      </p:sp>
      <p:sp>
        <p:nvSpPr>
          <p:cNvPr id="3" name="Ondertitel 2">
            <a:extLst>
              <a:ext uri="{FF2B5EF4-FFF2-40B4-BE49-F238E27FC236}">
                <a16:creationId xmlns:a16="http://schemas.microsoft.com/office/drawing/2014/main" id="{8D3E4C6E-D3F6-2A4C-B0B2-EC3BCA8C80E1}"/>
              </a:ext>
            </a:extLst>
          </p:cNvPr>
          <p:cNvSpPr txBox="1">
            <a:spLocks noGrp="1"/>
          </p:cNvSpPr>
          <p:nvPr>
            <p:ph type="subTitle" idx="4294967295"/>
          </p:nvPr>
        </p:nvSpPr>
        <p:spPr>
          <a:xfrm>
            <a:off x="914400" y="1503328"/>
            <a:ext cx="10325103" cy="4085703"/>
          </a:xfrm>
        </p:spPr>
        <p:txBody>
          <a:bodyPr/>
          <a:lstStyle>
            <a:lvl1pPr marL="0" indent="0">
              <a:buNone/>
              <a:defRPr sz="2400"/>
            </a:lvl1pPr>
          </a:lstStyle>
          <a:p>
            <a:pPr lvl="0"/>
            <a:r>
              <a:rPr lang="nl-NL"/>
              <a:t>Klikken om de ondertitelstijl van het model te bewerken</a:t>
            </a:r>
          </a:p>
        </p:txBody>
      </p:sp>
      <p:pic>
        <p:nvPicPr>
          <p:cNvPr id="4" name="Afbeelding 13">
            <a:extLst>
              <a:ext uri="{FF2B5EF4-FFF2-40B4-BE49-F238E27FC236}">
                <a16:creationId xmlns:a16="http://schemas.microsoft.com/office/drawing/2014/main" id="{9911FB18-D9B6-3445-8A0E-1F4BFD11AE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pic>
        <p:nvPicPr>
          <p:cNvPr id="5" name="Afbeelding 6">
            <a:extLst>
              <a:ext uri="{FF2B5EF4-FFF2-40B4-BE49-F238E27FC236}">
                <a16:creationId xmlns:a16="http://schemas.microsoft.com/office/drawing/2014/main" id="{5244F5A7-B800-E843-84E0-8438940AE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9317" y="6003465"/>
            <a:ext cx="1048825" cy="471473"/>
          </a:xfrm>
          <a:prstGeom prst="rect">
            <a:avLst/>
          </a:prstGeom>
          <a:noFill/>
          <a:ln cap="flat">
            <a:noFill/>
          </a:ln>
        </p:spPr>
      </p:pic>
    </p:spTree>
    <p:extLst>
      <p:ext uri="{BB962C8B-B14F-4D97-AF65-F5344CB8AC3E}">
        <p14:creationId xmlns:p14="http://schemas.microsoft.com/office/powerpoint/2010/main" val="409907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PAGINA GROEN 1">
    <p:bg>
      <p:bgPr>
        <a:solidFill>
          <a:srgbClr val="009C82"/>
        </a:solidFill>
        <a:effectLst/>
      </p:bgPr>
    </p:bg>
    <p:spTree>
      <p:nvGrpSpPr>
        <p:cNvPr id="1" name=""/>
        <p:cNvGrpSpPr/>
        <p:nvPr/>
      </p:nvGrpSpPr>
      <p:grpSpPr>
        <a:xfrm>
          <a:off x="0" y="0"/>
          <a:ext cx="0" cy="0"/>
          <a:chOff x="0" y="0"/>
          <a:chExt cx="0" cy="0"/>
        </a:xfrm>
      </p:grpSpPr>
      <p:sp>
        <p:nvSpPr>
          <p:cNvPr id="2" name="Rechthoek 14">
            <a:extLst>
              <a:ext uri="{FF2B5EF4-FFF2-40B4-BE49-F238E27FC236}">
                <a16:creationId xmlns:a16="http://schemas.microsoft.com/office/drawing/2014/main" id="{4C0B89F4-8A68-3D46-9A99-19274FE94C1D}"/>
              </a:ext>
            </a:extLst>
          </p:cNvPr>
          <p:cNvSpPr/>
          <p:nvPr/>
        </p:nvSpPr>
        <p:spPr>
          <a:xfrm>
            <a:off x="0" y="0"/>
            <a:ext cx="4118914" cy="6858000"/>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Arial"/>
              </a:rPr>
              <a:t> </a:t>
            </a:r>
          </a:p>
        </p:txBody>
      </p:sp>
      <p:sp>
        <p:nvSpPr>
          <p:cNvPr id="3" name="Titel 1">
            <a:extLst>
              <a:ext uri="{FF2B5EF4-FFF2-40B4-BE49-F238E27FC236}">
                <a16:creationId xmlns:a16="http://schemas.microsoft.com/office/drawing/2014/main" id="{8B8E6128-ECBF-A746-A339-A4495707A7E3}"/>
              </a:ext>
            </a:extLst>
          </p:cNvPr>
          <p:cNvSpPr txBox="1">
            <a:spLocks noGrp="1"/>
          </p:cNvSpPr>
          <p:nvPr>
            <p:ph type="title"/>
          </p:nvPr>
        </p:nvSpPr>
        <p:spPr>
          <a:xfrm>
            <a:off x="4953003" y="643691"/>
            <a:ext cx="6286500" cy="492440"/>
          </a:xfrm>
        </p:spPr>
        <p:txBody>
          <a:bodyPr anchor="t"/>
          <a:lstStyle>
            <a:lvl1pPr>
              <a:defRPr sz="2500">
                <a:solidFill>
                  <a:srgbClr val="FFFFFF"/>
                </a:solidFill>
              </a:defRPr>
            </a:lvl1pPr>
          </a:lstStyle>
          <a:p>
            <a:pPr lvl="0"/>
            <a:r>
              <a:rPr lang="nl-NL"/>
              <a:t>Klik om titel bewerken</a:t>
            </a:r>
          </a:p>
        </p:txBody>
      </p:sp>
      <p:sp>
        <p:nvSpPr>
          <p:cNvPr id="4" name="Ondertitel 2">
            <a:extLst>
              <a:ext uri="{FF2B5EF4-FFF2-40B4-BE49-F238E27FC236}">
                <a16:creationId xmlns:a16="http://schemas.microsoft.com/office/drawing/2014/main" id="{95FC6D77-A0B1-144C-9A76-6273DB3929E8}"/>
              </a:ext>
            </a:extLst>
          </p:cNvPr>
          <p:cNvSpPr txBox="1">
            <a:spLocks noGrp="1"/>
          </p:cNvSpPr>
          <p:nvPr>
            <p:ph type="subTitle" idx="4294967295"/>
          </p:nvPr>
        </p:nvSpPr>
        <p:spPr>
          <a:xfrm>
            <a:off x="4953003" y="1419505"/>
            <a:ext cx="6286500" cy="4550685"/>
          </a:xfrm>
        </p:spPr>
        <p:txBody>
          <a:bodyPr/>
          <a:lstStyle>
            <a:lvl1pPr marL="0" indent="0">
              <a:buNone/>
              <a:defRPr sz="2400">
                <a:solidFill>
                  <a:srgbClr val="FFFFFF"/>
                </a:solidFill>
              </a:defRPr>
            </a:lvl1pPr>
          </a:lstStyle>
          <a:p>
            <a:pPr lvl="0"/>
            <a:r>
              <a:rPr lang="nl-NL"/>
              <a:t>Klikken om de ondertitelstijl van het model te bewerken</a:t>
            </a:r>
          </a:p>
        </p:txBody>
      </p:sp>
      <p:sp>
        <p:nvSpPr>
          <p:cNvPr id="5" name="Tijdelijke aanduiding voor tekst 11">
            <a:extLst>
              <a:ext uri="{FF2B5EF4-FFF2-40B4-BE49-F238E27FC236}">
                <a16:creationId xmlns:a16="http://schemas.microsoft.com/office/drawing/2014/main" id="{9CC0D244-C418-0A4D-B257-5E5F169B019B}"/>
              </a:ext>
            </a:extLst>
          </p:cNvPr>
          <p:cNvSpPr txBox="1">
            <a:spLocks noGrp="1"/>
          </p:cNvSpPr>
          <p:nvPr>
            <p:ph type="body" idx="4294967295"/>
          </p:nvPr>
        </p:nvSpPr>
        <p:spPr>
          <a:xfrm>
            <a:off x="403222" y="643691"/>
            <a:ext cx="3352803" cy="4943438"/>
          </a:xfrm>
        </p:spPr>
        <p:txBody>
          <a:bodyPr/>
          <a:lstStyle>
            <a:lvl1pPr marL="0" indent="0">
              <a:buNone/>
              <a:defRPr sz="3000" b="1"/>
            </a:lvl1pPr>
          </a:lstStyle>
          <a:p>
            <a:pPr lvl="0"/>
            <a:r>
              <a:rPr lang="nl-NL"/>
              <a:t>Kopregel van de pagina over meerdere regels</a:t>
            </a:r>
          </a:p>
        </p:txBody>
      </p:sp>
      <p:pic>
        <p:nvPicPr>
          <p:cNvPr id="6" name="Afbeelding 13">
            <a:extLst>
              <a:ext uri="{FF2B5EF4-FFF2-40B4-BE49-F238E27FC236}">
                <a16:creationId xmlns:a16="http://schemas.microsoft.com/office/drawing/2014/main" id="{CBD3689C-36BD-0649-882A-BD4716EB1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pic>
        <p:nvPicPr>
          <p:cNvPr id="7" name="Afbeelding 8">
            <a:extLst>
              <a:ext uri="{FF2B5EF4-FFF2-40B4-BE49-F238E27FC236}">
                <a16:creationId xmlns:a16="http://schemas.microsoft.com/office/drawing/2014/main" id="{6D5BE10F-D5A7-D043-A017-4C4903C65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200" y="6003465"/>
            <a:ext cx="1048825" cy="471473"/>
          </a:xfrm>
          <a:prstGeom prst="rect">
            <a:avLst/>
          </a:prstGeom>
          <a:noFill/>
          <a:ln cap="flat">
            <a:noFill/>
          </a:ln>
        </p:spPr>
      </p:pic>
    </p:spTree>
    <p:extLst>
      <p:ext uri="{BB962C8B-B14F-4D97-AF65-F5344CB8AC3E}">
        <p14:creationId xmlns:p14="http://schemas.microsoft.com/office/powerpoint/2010/main" val="37637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PAGINA GROEN 2">
    <p:bg>
      <p:bgPr>
        <a:solidFill>
          <a:srgbClr val="FFFFFF"/>
        </a:solidFill>
        <a:effectLst/>
      </p:bgPr>
    </p:bg>
    <p:spTree>
      <p:nvGrpSpPr>
        <p:cNvPr id="1" name=""/>
        <p:cNvGrpSpPr/>
        <p:nvPr/>
      </p:nvGrpSpPr>
      <p:grpSpPr>
        <a:xfrm>
          <a:off x="0" y="0"/>
          <a:ext cx="0" cy="0"/>
          <a:chOff x="0" y="0"/>
          <a:chExt cx="0" cy="0"/>
        </a:xfrm>
      </p:grpSpPr>
      <p:sp>
        <p:nvSpPr>
          <p:cNvPr id="2" name="Tijdelijke aanduiding voor tekst 11">
            <a:extLst>
              <a:ext uri="{FF2B5EF4-FFF2-40B4-BE49-F238E27FC236}">
                <a16:creationId xmlns:a16="http://schemas.microsoft.com/office/drawing/2014/main" id="{0C2CC1DD-A510-9142-8D13-DD67178C082E}"/>
              </a:ext>
            </a:extLst>
          </p:cNvPr>
          <p:cNvSpPr txBox="1">
            <a:spLocks noGrp="1"/>
          </p:cNvSpPr>
          <p:nvPr>
            <p:ph type="body" idx="4294967295"/>
          </p:nvPr>
        </p:nvSpPr>
        <p:spPr>
          <a:xfrm>
            <a:off x="403222" y="643691"/>
            <a:ext cx="3352803" cy="4936013"/>
          </a:xfrm>
        </p:spPr>
        <p:txBody>
          <a:bodyPr/>
          <a:lstStyle>
            <a:lvl1pPr marL="0" indent="0">
              <a:buNone/>
              <a:defRPr sz="3000" b="1"/>
            </a:lvl1pPr>
          </a:lstStyle>
          <a:p>
            <a:pPr lvl="0"/>
            <a:r>
              <a:rPr lang="nl-NL"/>
              <a:t>Kopregel van de pagina over meerdere regels</a:t>
            </a:r>
          </a:p>
        </p:txBody>
      </p:sp>
      <p:sp>
        <p:nvSpPr>
          <p:cNvPr id="3" name="Tijdelijke aanduiding voor afbeelding 4">
            <a:extLst>
              <a:ext uri="{FF2B5EF4-FFF2-40B4-BE49-F238E27FC236}">
                <a16:creationId xmlns:a16="http://schemas.microsoft.com/office/drawing/2014/main" id="{C9E89588-3EEF-004A-B6BA-219829196AE1}"/>
              </a:ext>
            </a:extLst>
          </p:cNvPr>
          <p:cNvSpPr txBox="1">
            <a:spLocks noGrp="1"/>
          </p:cNvSpPr>
          <p:nvPr>
            <p:ph type="pic" idx="4294967295"/>
          </p:nvPr>
        </p:nvSpPr>
        <p:spPr>
          <a:xfrm>
            <a:off x="4131615" y="0"/>
            <a:ext cx="8060381" cy="6858000"/>
          </a:xfrm>
          <a:solidFill>
            <a:srgbClr val="7F7F7F"/>
          </a:solidFill>
        </p:spPr>
        <p:txBody>
          <a:bodyPr/>
          <a:lstStyle>
            <a:lvl1pPr>
              <a:defRPr/>
            </a:lvl1pPr>
          </a:lstStyle>
          <a:p>
            <a:pPr lvl="0"/>
            <a:endParaRPr lang="nl-NL"/>
          </a:p>
        </p:txBody>
      </p:sp>
      <p:pic>
        <p:nvPicPr>
          <p:cNvPr id="4" name="Afbeelding 5">
            <a:extLst>
              <a:ext uri="{FF2B5EF4-FFF2-40B4-BE49-F238E27FC236}">
                <a16:creationId xmlns:a16="http://schemas.microsoft.com/office/drawing/2014/main" id="{D347073A-2F3F-934C-A858-5F6F80EA9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22" y="5970190"/>
            <a:ext cx="1384383" cy="504739"/>
          </a:xfrm>
          <a:prstGeom prst="rect">
            <a:avLst/>
          </a:prstGeom>
          <a:noFill/>
          <a:ln cap="flat">
            <a:noFill/>
          </a:ln>
        </p:spPr>
      </p:pic>
      <p:pic>
        <p:nvPicPr>
          <p:cNvPr id="5" name="Afbeelding 7">
            <a:extLst>
              <a:ext uri="{FF2B5EF4-FFF2-40B4-BE49-F238E27FC236}">
                <a16:creationId xmlns:a16="http://schemas.microsoft.com/office/drawing/2014/main" id="{5F003624-8179-4542-93E2-21DC3068B6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200" y="6003465"/>
            <a:ext cx="1048825" cy="471473"/>
          </a:xfrm>
          <a:prstGeom prst="rect">
            <a:avLst/>
          </a:prstGeom>
          <a:noFill/>
          <a:ln cap="flat">
            <a:noFill/>
          </a:ln>
        </p:spPr>
      </p:pic>
    </p:spTree>
    <p:extLst>
      <p:ext uri="{BB962C8B-B14F-4D97-AF65-F5344CB8AC3E}">
        <p14:creationId xmlns:p14="http://schemas.microsoft.com/office/powerpoint/2010/main" val="1693360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7FCB317-6A95-5B4D-809D-A20ABBC9031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DF317D7C-2E85-514E-A655-53AF7D43007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BAB980F-7E66-AE40-BF4C-D4403CE7D8F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41C5553F-CD56-C344-91BF-948A38871E00}" type="datetime1">
              <a:rPr lang="nl-NL"/>
              <a:pPr lvl="0"/>
              <a:t>05-04-2022</a:t>
            </a:fld>
            <a:endParaRPr lang="nl-NL"/>
          </a:p>
        </p:txBody>
      </p:sp>
      <p:sp>
        <p:nvSpPr>
          <p:cNvPr id="5" name="Tijdelijke aanduiding voor voettekst 4">
            <a:extLst>
              <a:ext uri="{FF2B5EF4-FFF2-40B4-BE49-F238E27FC236}">
                <a16:creationId xmlns:a16="http://schemas.microsoft.com/office/drawing/2014/main" id="{E46D6101-1E25-4F44-98F1-A8BC504B61FD}"/>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endParaRPr lang="nl-NL"/>
          </a:p>
        </p:txBody>
      </p:sp>
      <p:sp>
        <p:nvSpPr>
          <p:cNvPr id="6" name="Tijdelijke aanduiding voor dianummer 5">
            <a:extLst>
              <a:ext uri="{FF2B5EF4-FFF2-40B4-BE49-F238E27FC236}">
                <a16:creationId xmlns:a16="http://schemas.microsoft.com/office/drawing/2014/main" id="{F9BAD774-E623-0140-95DE-17DE717F1C9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B6B5C754-8163-DA4E-9013-6D2E3F8C728F}"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marR="0" lvl="0" indent="0" algn="l" defTabSz="914400" rtl="0" fontAlgn="auto" hangingPunct="1">
        <a:lnSpc>
          <a:spcPct val="90000"/>
        </a:lnSpc>
        <a:spcBef>
          <a:spcPts val="0"/>
        </a:spcBef>
        <a:spcAft>
          <a:spcPts val="0"/>
        </a:spcAft>
        <a:buNone/>
        <a:tabLst/>
        <a:defRPr lang="nl-NL" sz="4400" b="1" i="0" u="none" strike="noStrike" kern="1200" cap="none" spc="0" baseline="0">
          <a:solidFill>
            <a:srgbClr val="000000"/>
          </a:solidFill>
          <a:uFillTx/>
          <a:latin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7A2642-834B-C447-A43B-DA53DF428D3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08F2C759-200F-BB4E-AEF3-6C550998DCB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ACB0D9F-73B5-7B40-ABDD-0A2AEF0CE98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EF3C9457-772F-6D49-AE6B-D75315995ABA}" type="datetime1">
              <a:rPr lang="nl-NL"/>
              <a:pPr lvl="0"/>
              <a:t>05-04-2022</a:t>
            </a:fld>
            <a:endParaRPr lang="nl-NL"/>
          </a:p>
        </p:txBody>
      </p:sp>
      <p:sp>
        <p:nvSpPr>
          <p:cNvPr id="5" name="Tijdelijke aanduiding voor voettekst 4">
            <a:extLst>
              <a:ext uri="{FF2B5EF4-FFF2-40B4-BE49-F238E27FC236}">
                <a16:creationId xmlns:a16="http://schemas.microsoft.com/office/drawing/2014/main" id="{CB83E0BC-92DE-274C-909F-208759AC0FC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endParaRPr lang="nl-NL"/>
          </a:p>
        </p:txBody>
      </p:sp>
      <p:sp>
        <p:nvSpPr>
          <p:cNvPr id="6" name="Tijdelijke aanduiding voor dianummer 5">
            <a:extLst>
              <a:ext uri="{FF2B5EF4-FFF2-40B4-BE49-F238E27FC236}">
                <a16:creationId xmlns:a16="http://schemas.microsoft.com/office/drawing/2014/main" id="{DAEC59A6-1B9D-3249-A3DC-409266126B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3081E3DE-3053-BD49-9DAF-7F3239BE5BCA}" type="slidenum">
              <a:t>‹nr.›</a:t>
            </a:fld>
            <a:endParaRPr lang="nl-NL"/>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marL="0" marR="0" lvl="0" indent="0" algn="l" defTabSz="914400" rtl="0" fontAlgn="auto" hangingPunct="1">
        <a:lnSpc>
          <a:spcPct val="90000"/>
        </a:lnSpc>
        <a:spcBef>
          <a:spcPts val="0"/>
        </a:spcBef>
        <a:spcAft>
          <a:spcPts val="0"/>
        </a:spcAft>
        <a:buNone/>
        <a:tabLst/>
        <a:defRPr lang="nl-NL" sz="4400" b="1" i="0" u="none" strike="noStrike" kern="1200" cap="none" spc="0" baseline="0">
          <a:solidFill>
            <a:srgbClr val="000000"/>
          </a:solidFill>
          <a:uFillTx/>
          <a:latin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FC9098-1847-3744-9DCA-9ABF4542ADE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F22ECF29-443A-E847-91DF-A3F62743A68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7E790DE-8FE4-0646-8BE3-1743003C821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339D522E-9F30-2F48-81DD-208C3619FD0F}" type="datetime1">
              <a:rPr lang="nl-NL"/>
              <a:pPr lvl="0"/>
              <a:t>05-04-2022</a:t>
            </a:fld>
            <a:endParaRPr lang="nl-NL"/>
          </a:p>
        </p:txBody>
      </p:sp>
      <p:sp>
        <p:nvSpPr>
          <p:cNvPr id="5" name="Tijdelijke aanduiding voor voettekst 4">
            <a:extLst>
              <a:ext uri="{FF2B5EF4-FFF2-40B4-BE49-F238E27FC236}">
                <a16:creationId xmlns:a16="http://schemas.microsoft.com/office/drawing/2014/main" id="{AA0516B1-5C72-104A-BDBC-15F1B4F6829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endParaRPr lang="nl-NL"/>
          </a:p>
        </p:txBody>
      </p:sp>
      <p:sp>
        <p:nvSpPr>
          <p:cNvPr id="6" name="Tijdelijke aanduiding voor dianummer 5">
            <a:extLst>
              <a:ext uri="{FF2B5EF4-FFF2-40B4-BE49-F238E27FC236}">
                <a16:creationId xmlns:a16="http://schemas.microsoft.com/office/drawing/2014/main" id="{9120FC49-75ED-DA4E-A437-0C3DC9BC2B8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6D5E50A4-B926-9E46-B382-7A7DF51107ED}" type="slidenum">
              <a:t>‹nr.›</a:t>
            </a:fld>
            <a:endParaRPr lang="nl-NL"/>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marL="0" marR="0" lvl="0" indent="0" algn="l" defTabSz="914400" rtl="0" fontAlgn="auto" hangingPunct="1">
        <a:lnSpc>
          <a:spcPct val="90000"/>
        </a:lnSpc>
        <a:spcBef>
          <a:spcPts val="0"/>
        </a:spcBef>
        <a:spcAft>
          <a:spcPts val="0"/>
        </a:spcAft>
        <a:buNone/>
        <a:tabLst/>
        <a:defRPr lang="nl-NL" sz="4400" b="1" i="0" u="none" strike="noStrike" kern="1200" cap="none" spc="0" baseline="0">
          <a:solidFill>
            <a:srgbClr val="000000"/>
          </a:solidFill>
          <a:uFillTx/>
          <a:latin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6BE2C94-DD86-5645-98FE-5F586633D8B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EC9580DF-87D6-1F40-B70D-D7ED10D12D54}"/>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AE34B163-E4B6-1641-A206-90209A5A893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48392D72-77C9-6943-BAFD-CD9D1F578817}" type="datetime1">
              <a:rPr lang="nl-NL"/>
              <a:pPr lvl="0"/>
              <a:t>05-04-2022</a:t>
            </a:fld>
            <a:endParaRPr lang="nl-NL"/>
          </a:p>
        </p:txBody>
      </p:sp>
      <p:sp>
        <p:nvSpPr>
          <p:cNvPr id="5" name="Tijdelijke aanduiding voor voettekst 4">
            <a:extLst>
              <a:ext uri="{FF2B5EF4-FFF2-40B4-BE49-F238E27FC236}">
                <a16:creationId xmlns:a16="http://schemas.microsoft.com/office/drawing/2014/main" id="{F31180AF-D856-7243-ADA0-6122894FCC4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endParaRPr lang="nl-NL"/>
          </a:p>
        </p:txBody>
      </p:sp>
      <p:sp>
        <p:nvSpPr>
          <p:cNvPr id="6" name="Tijdelijke aanduiding voor dianummer 5">
            <a:extLst>
              <a:ext uri="{FF2B5EF4-FFF2-40B4-BE49-F238E27FC236}">
                <a16:creationId xmlns:a16="http://schemas.microsoft.com/office/drawing/2014/main" id="{7F352097-BA4B-0440-9198-2658F3B6D28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Arial"/>
              </a:defRPr>
            </a:lvl1pPr>
          </a:lstStyle>
          <a:p>
            <a:pPr lvl="0"/>
            <a:fld id="{B3BE8350-E1C8-A84D-A609-024BCA486CE6}" type="slidenum">
              <a:t>‹nr.›</a:t>
            </a:fld>
            <a:endParaRPr 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marL="0" marR="0" lvl="0" indent="0" algn="l" defTabSz="914400" rtl="0" fontAlgn="auto" hangingPunct="1">
        <a:lnSpc>
          <a:spcPct val="90000"/>
        </a:lnSpc>
        <a:spcBef>
          <a:spcPts val="0"/>
        </a:spcBef>
        <a:spcAft>
          <a:spcPts val="0"/>
        </a:spcAft>
        <a:buNone/>
        <a:tabLst/>
        <a:defRPr lang="nl-NL" sz="4400" b="1" i="0" u="none" strike="noStrike" kern="1200" cap="none" spc="0" baseline="0">
          <a:solidFill>
            <a:srgbClr val="000000"/>
          </a:solidFill>
          <a:uFillTx/>
          <a:latin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6w3037nq23o?feature=oembed" TargetMode="Externa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teamtalento.nl/ondersteuni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teamtalento.nl/spel/gtspel/?level=0&amp;id=&amp;game_id=817"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cC9JsH48s7U?start=56&amp;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kunstedu.nl/wp-content/uploads/2017/02/denkkader-cultuureducatie_2017_web-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https://www.slo.nl/publish/pages/12310/il_creatief_proces-web.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hyperlink" Target="https://www.jeugdpleinhengelo.nl/Activiteiten/Aanbod-Online/School/Programm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lessonup.app/h/ejYCnWjGgHYWdR9sz"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C82"/>
        </a:solidFill>
        <a:effectLst/>
      </p:bgPr>
    </p:bg>
    <p:spTree>
      <p:nvGrpSpPr>
        <p:cNvPr id="1" name=""/>
        <p:cNvGrpSpPr/>
        <p:nvPr/>
      </p:nvGrpSpPr>
      <p:grpSpPr>
        <a:xfrm>
          <a:off x="0" y="0"/>
          <a:ext cx="0" cy="0"/>
          <a:chOff x="0" y="0"/>
          <a:chExt cx="0" cy="0"/>
        </a:xfrm>
      </p:grpSpPr>
      <p:pic>
        <p:nvPicPr>
          <p:cNvPr id="4098" name="Picture 2" descr="Sting Russians">
            <a:extLst>
              <a:ext uri="{FF2B5EF4-FFF2-40B4-BE49-F238E27FC236}">
                <a16:creationId xmlns:a16="http://schemas.microsoft.com/office/drawing/2014/main" id="{882E0E94-B6A1-9B49-877A-096EC39436B8}"/>
              </a:ext>
            </a:extLst>
          </p:cNvPr>
          <p:cNvPicPr>
            <a:picLocks noGrp="1" noChangeAspect="1" noChangeArrowheads="1"/>
          </p:cNvPicPr>
          <p:nvPr>
            <p:ph type="pic"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4298950" y="0"/>
            <a:ext cx="7893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nlinemedia 6" descr="Sting - Russians (Guitar / Cello Version)">
            <a:hlinkClick r:id="" action="ppaction://media"/>
            <a:extLst>
              <a:ext uri="{FF2B5EF4-FFF2-40B4-BE49-F238E27FC236}">
                <a16:creationId xmlns:a16="http://schemas.microsoft.com/office/drawing/2014/main" id="{BE02B75B-60E3-0845-8076-47E867BE5EF3}"/>
              </a:ext>
            </a:extLst>
          </p:cNvPr>
          <p:cNvPicPr>
            <a:picLocks noRot="1" noChangeAspect="1"/>
          </p:cNvPicPr>
          <p:nvPr>
            <a:videoFile r:link="rId1"/>
          </p:nvPr>
        </p:nvPicPr>
        <p:blipFill>
          <a:blip r:embed="rId4"/>
          <a:stretch>
            <a:fillRect/>
          </a:stretch>
        </p:blipFill>
        <p:spPr>
          <a:xfrm>
            <a:off x="511174" y="1682749"/>
            <a:ext cx="5240156" cy="2960688"/>
          </a:xfrm>
          <a:prstGeom prst="rect">
            <a:avLst/>
          </a:prstGeom>
        </p:spPr>
      </p:pic>
    </p:spTree>
    <p:extLst>
      <p:ext uri="{BB962C8B-B14F-4D97-AF65-F5344CB8AC3E}">
        <p14:creationId xmlns:p14="http://schemas.microsoft.com/office/powerpoint/2010/main" val="26625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4A517CA-1105-3142-A893-CA8AAD62AF80}"/>
              </a:ext>
            </a:extLst>
          </p:cNvPr>
          <p:cNvSpPr txBox="1">
            <a:spLocks noGrp="1"/>
          </p:cNvSpPr>
          <p:nvPr>
            <p:ph type="body" idx="4294967295"/>
          </p:nvPr>
        </p:nvSpPr>
        <p:spPr>
          <a:xfrm>
            <a:off x="347836" y="1504508"/>
            <a:ext cx="3352803" cy="4943438"/>
          </a:xfrm>
        </p:spPr>
        <p:txBody>
          <a:bodyPr>
            <a:normAutofit fontScale="55000" lnSpcReduction="20000"/>
          </a:bodyPr>
          <a:lstStyle/>
          <a:p>
            <a:r>
              <a:rPr lang="nl-NL" sz="5800" b="1" dirty="0">
                <a:solidFill>
                  <a:schemeClr val="bg1"/>
                </a:solidFill>
                <a:latin typeface="+mn-lt"/>
              </a:rPr>
              <a:t>Team </a:t>
            </a:r>
            <a:r>
              <a:rPr lang="nl-NL" sz="5800" b="1" dirty="0" err="1">
                <a:solidFill>
                  <a:schemeClr val="bg1"/>
                </a:solidFill>
                <a:latin typeface="+mn-lt"/>
              </a:rPr>
              <a:t>Talento</a:t>
            </a:r>
            <a:endParaRPr lang="nl-NL" sz="5800" b="1" dirty="0">
              <a:solidFill>
                <a:schemeClr val="bg1"/>
              </a:solidFill>
              <a:latin typeface="+mn-lt"/>
            </a:endParaRPr>
          </a:p>
          <a:p>
            <a:pPr marL="0" indent="0">
              <a:lnSpc>
                <a:spcPct val="170000"/>
              </a:lnSpc>
              <a:buNone/>
            </a:pPr>
            <a:r>
              <a:rPr lang="nl-NL" dirty="0">
                <a:solidFill>
                  <a:schemeClr val="bg1"/>
                </a:solidFill>
                <a:latin typeface="+mn-lt"/>
              </a:rPr>
              <a:t>School is méér dan een plek waar kinderen rekenen en taal leren. We willen ook dat ze hun creatieve talenten ontdekken en ontwikkelen. Daarom zijn </a:t>
            </a:r>
            <a:r>
              <a:rPr lang="nl-NL" dirty="0" err="1">
                <a:solidFill>
                  <a:schemeClr val="bg1"/>
                </a:solidFill>
                <a:latin typeface="+mn-lt"/>
              </a:rPr>
              <a:t>expressie-vakken</a:t>
            </a:r>
            <a:r>
              <a:rPr lang="nl-NL" dirty="0">
                <a:solidFill>
                  <a:schemeClr val="bg1"/>
                </a:solidFill>
                <a:latin typeface="+mn-lt"/>
              </a:rPr>
              <a:t> als muziek, handvaardigheid, tekenen, drama en dans ook belangrijk. Maar als leerkracht heb je niet voor élk talentgebied de passie of het talent om je leerlingen echt daarvoor te inspireren.</a:t>
            </a:r>
          </a:p>
          <a:p>
            <a:pPr marL="0" indent="0">
              <a:buNone/>
            </a:pPr>
            <a:br>
              <a:rPr lang="nl-NL" dirty="0">
                <a:latin typeface="+mn-lt"/>
              </a:rPr>
            </a:br>
            <a:br>
              <a:rPr lang="nl-NL" dirty="0">
                <a:latin typeface="+mn-lt"/>
              </a:rPr>
            </a:br>
            <a:r>
              <a:rPr lang="nl-NL" b="1" dirty="0">
                <a:solidFill>
                  <a:schemeClr val="bg1"/>
                </a:solidFill>
                <a:latin typeface="+mn-lt"/>
              </a:rPr>
              <a:t> </a:t>
            </a:r>
          </a:p>
        </p:txBody>
      </p:sp>
      <p:pic>
        <p:nvPicPr>
          <p:cNvPr id="6" name="Afbeelding 5">
            <a:hlinkClick r:id="rId3"/>
            <a:extLst>
              <a:ext uri="{FF2B5EF4-FFF2-40B4-BE49-F238E27FC236}">
                <a16:creationId xmlns:a16="http://schemas.microsoft.com/office/drawing/2014/main" id="{1CB61C5A-9580-DD4C-88E0-68F91C2EBBE1}"/>
              </a:ext>
            </a:extLst>
          </p:cNvPr>
          <p:cNvPicPr>
            <a:picLocks noChangeAspect="1"/>
          </p:cNvPicPr>
          <p:nvPr/>
        </p:nvPicPr>
        <p:blipFill>
          <a:blip r:embed="rId4"/>
          <a:stretch>
            <a:fillRect/>
          </a:stretch>
        </p:blipFill>
        <p:spPr>
          <a:xfrm>
            <a:off x="4331058" y="1640203"/>
            <a:ext cx="7714896" cy="4807743"/>
          </a:xfrm>
          <a:prstGeom prst="rect">
            <a:avLst/>
          </a:prstGeom>
        </p:spPr>
      </p:pic>
      <p:sp>
        <p:nvSpPr>
          <p:cNvPr id="7" name="Tekstvak 6">
            <a:extLst>
              <a:ext uri="{FF2B5EF4-FFF2-40B4-BE49-F238E27FC236}">
                <a16:creationId xmlns:a16="http://schemas.microsoft.com/office/drawing/2014/main" id="{882B214B-B558-874E-B825-F6DBB2F3E00F}"/>
              </a:ext>
            </a:extLst>
          </p:cNvPr>
          <p:cNvSpPr txBox="1"/>
          <p:nvPr/>
        </p:nvSpPr>
        <p:spPr>
          <a:xfrm>
            <a:off x="1800226" y="5891143"/>
            <a:ext cx="800100" cy="646331"/>
          </a:xfrm>
          <a:prstGeom prst="rect">
            <a:avLst/>
          </a:prstGeom>
          <a:noFill/>
        </p:spPr>
        <p:txBody>
          <a:bodyPr wrap="square" rtlCol="0">
            <a:spAutoFit/>
          </a:bodyPr>
          <a:lstStyle/>
          <a:p>
            <a:r>
              <a:rPr lang="nl-NL" dirty="0" err="1"/>
              <a:t>r.r.v</a:t>
            </a:r>
            <a:endParaRPr lang="nl-NL" dirty="0"/>
          </a:p>
          <a:p>
            <a:r>
              <a:rPr lang="nl-NL" dirty="0" err="1"/>
              <a:t>IkWA</a:t>
            </a:r>
            <a:endParaRPr lang="nl-NL" dirty="0"/>
          </a:p>
        </p:txBody>
      </p:sp>
      <p:sp>
        <p:nvSpPr>
          <p:cNvPr id="8" name="Tekstvak 7">
            <a:extLst>
              <a:ext uri="{FF2B5EF4-FFF2-40B4-BE49-F238E27FC236}">
                <a16:creationId xmlns:a16="http://schemas.microsoft.com/office/drawing/2014/main" id="{4BE30F27-BD66-5E41-8196-7E077CF22985}"/>
              </a:ext>
            </a:extLst>
          </p:cNvPr>
          <p:cNvSpPr txBox="1"/>
          <p:nvPr/>
        </p:nvSpPr>
        <p:spPr>
          <a:xfrm>
            <a:off x="7058025" y="6078614"/>
            <a:ext cx="1630543" cy="369332"/>
          </a:xfrm>
          <a:prstGeom prst="rect">
            <a:avLst/>
          </a:prstGeom>
          <a:noFill/>
        </p:spPr>
        <p:txBody>
          <a:bodyPr wrap="square" rtlCol="0">
            <a:spAutoFit/>
          </a:bodyPr>
          <a:lstStyle/>
          <a:p>
            <a:r>
              <a:rPr lang="nl-NL" dirty="0"/>
              <a:t>2.20 min.</a:t>
            </a:r>
          </a:p>
        </p:txBody>
      </p:sp>
      <p:pic>
        <p:nvPicPr>
          <p:cNvPr id="10" name="Afbeelding 9">
            <a:extLst>
              <a:ext uri="{FF2B5EF4-FFF2-40B4-BE49-F238E27FC236}">
                <a16:creationId xmlns:a16="http://schemas.microsoft.com/office/drawing/2014/main" id="{41DA845D-9421-974A-AB2B-B6A823662261}"/>
              </a:ext>
            </a:extLst>
          </p:cNvPr>
          <p:cNvPicPr>
            <a:picLocks noChangeAspect="1"/>
          </p:cNvPicPr>
          <p:nvPr/>
        </p:nvPicPr>
        <p:blipFill>
          <a:blip r:embed="rId5"/>
          <a:stretch>
            <a:fillRect/>
          </a:stretch>
        </p:blipFill>
        <p:spPr>
          <a:xfrm>
            <a:off x="0" y="-42045"/>
            <a:ext cx="12192000" cy="18603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C82"/>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Afbeelding 2">
            <a:hlinkClick r:id="rId3"/>
            <a:extLst>
              <a:ext uri="{FF2B5EF4-FFF2-40B4-BE49-F238E27FC236}">
                <a16:creationId xmlns:a16="http://schemas.microsoft.com/office/drawing/2014/main" id="{095C428B-B2C3-8A41-83C1-3BCA9CD671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1863" y="953114"/>
            <a:ext cx="6519423" cy="45961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0B62BE9-D4D9-854D-A3C8-C4881C4D3380}"/>
              </a:ext>
            </a:extLst>
          </p:cNvPr>
          <p:cNvSpPr txBox="1">
            <a:spLocks noGrp="1"/>
          </p:cNvSpPr>
          <p:nvPr>
            <p:ph type="body" idx="4294967295"/>
          </p:nvPr>
        </p:nvSpPr>
        <p:spPr>
          <a:xfrm>
            <a:off x="403222" y="643691"/>
            <a:ext cx="3352803" cy="5485647"/>
          </a:xfrm>
        </p:spPr>
        <p:txBody>
          <a:bodyPr>
            <a:normAutofit fontScale="55000" lnSpcReduction="20000"/>
          </a:bodyPr>
          <a:lstStyle/>
          <a:p>
            <a:r>
              <a:rPr lang="nl-NL" dirty="0">
                <a:solidFill>
                  <a:schemeClr val="bg1"/>
                </a:solidFill>
                <a:latin typeface="+mn-lt"/>
              </a:rPr>
              <a:t>16.10-16.30 </a:t>
            </a:r>
          </a:p>
          <a:p>
            <a:pPr>
              <a:lnSpc>
                <a:spcPct val="170000"/>
              </a:lnSpc>
            </a:pPr>
            <a:r>
              <a:rPr lang="nl-NL" sz="3300" b="1" dirty="0">
                <a:solidFill>
                  <a:schemeClr val="bg1"/>
                </a:solidFill>
                <a:latin typeface="+mn-lt"/>
              </a:rPr>
              <a:t>Toelichting opzet kunstmiddagen door enkele denktankleden.</a:t>
            </a:r>
          </a:p>
          <a:p>
            <a:pPr>
              <a:lnSpc>
                <a:spcPct val="170000"/>
              </a:lnSpc>
            </a:pPr>
            <a:r>
              <a:rPr lang="nl-NL" dirty="0">
                <a:solidFill>
                  <a:schemeClr val="bg1"/>
                </a:solidFill>
                <a:latin typeface="+mn-lt"/>
              </a:rPr>
              <a:t>Doel is dat er weer aandacht is voor cultuureducatie, om vanuit deze </a:t>
            </a:r>
            <a:r>
              <a:rPr lang="nl-NL" dirty="0" err="1">
                <a:solidFill>
                  <a:schemeClr val="bg1"/>
                </a:solidFill>
                <a:latin typeface="+mn-lt"/>
              </a:rPr>
              <a:t>reuring</a:t>
            </a:r>
            <a:r>
              <a:rPr lang="nl-NL" dirty="0">
                <a:solidFill>
                  <a:schemeClr val="bg1"/>
                </a:solidFill>
                <a:latin typeface="+mn-lt"/>
              </a:rPr>
              <a:t> de komende jaren door te denken over visie en doorlopende leerlijnen </a:t>
            </a:r>
            <a:r>
              <a:rPr lang="nl-NL" dirty="0" err="1">
                <a:solidFill>
                  <a:schemeClr val="bg1"/>
                </a:solidFill>
                <a:latin typeface="+mn-lt"/>
              </a:rPr>
              <a:t>mbt</a:t>
            </a:r>
            <a:r>
              <a:rPr lang="nl-NL" dirty="0">
                <a:solidFill>
                  <a:schemeClr val="bg1"/>
                </a:solidFill>
                <a:latin typeface="+mn-lt"/>
              </a:rPr>
              <a:t> kunst oriënterende vakken. </a:t>
            </a:r>
          </a:p>
          <a:p>
            <a:pPr>
              <a:lnSpc>
                <a:spcPct val="170000"/>
              </a:lnSpc>
            </a:pPr>
            <a:r>
              <a:rPr lang="nl-NL" dirty="0">
                <a:solidFill>
                  <a:schemeClr val="bg1"/>
                </a:solidFill>
                <a:latin typeface="+mn-lt"/>
              </a:rPr>
              <a:t>Hoe kan dit een mooie vorm en kwalitatief goede inhoud krijgen op IKC de </a:t>
            </a:r>
            <a:r>
              <a:rPr lang="nl-NL" dirty="0" err="1">
                <a:solidFill>
                  <a:schemeClr val="bg1"/>
                </a:solidFill>
                <a:latin typeface="+mn-lt"/>
              </a:rPr>
              <a:t>Esrein</a:t>
            </a:r>
            <a:r>
              <a:rPr lang="nl-NL" dirty="0">
                <a:solidFill>
                  <a:schemeClr val="bg1"/>
                </a:solidFill>
                <a:latin typeface="+mn-lt"/>
              </a:rPr>
              <a:t>?</a:t>
            </a:r>
          </a:p>
          <a:p>
            <a:pPr>
              <a:lnSpc>
                <a:spcPct val="170000"/>
              </a:lnSpc>
            </a:pPr>
            <a:r>
              <a:rPr lang="nl-NL" dirty="0">
                <a:latin typeface="+mn-lt"/>
              </a:rPr>
              <a:t> </a:t>
            </a:r>
          </a:p>
          <a:p>
            <a:endParaRPr lang="nl-NL" b="1" dirty="0">
              <a:solidFill>
                <a:schemeClr val="bg1"/>
              </a:solidFill>
              <a:latin typeface="+mn-lt"/>
            </a:endParaRPr>
          </a:p>
        </p:txBody>
      </p:sp>
      <p:sp>
        <p:nvSpPr>
          <p:cNvPr id="6" name="Titel 5">
            <a:extLst>
              <a:ext uri="{FF2B5EF4-FFF2-40B4-BE49-F238E27FC236}">
                <a16:creationId xmlns:a16="http://schemas.microsoft.com/office/drawing/2014/main" id="{1A1AA203-7B0F-3947-8B5C-70CB3D4E383A}"/>
              </a:ext>
            </a:extLst>
          </p:cNvPr>
          <p:cNvSpPr>
            <a:spLocks noGrp="1"/>
          </p:cNvSpPr>
          <p:nvPr>
            <p:ph type="title"/>
          </p:nvPr>
        </p:nvSpPr>
        <p:spPr/>
        <p:txBody>
          <a:bodyPr>
            <a:normAutofit fontScale="90000"/>
          </a:bodyPr>
          <a:lstStyle/>
          <a:p>
            <a:r>
              <a:rPr lang="nl-NL" dirty="0"/>
              <a:t>Vragen en vervolgacties</a:t>
            </a:r>
            <a:br>
              <a:rPr lang="nl-NL" dirty="0"/>
            </a:br>
            <a:r>
              <a:rPr lang="nl-NL" sz="1800" dirty="0"/>
              <a:t>Afspraak is dat er in de eigen workshop een korte evaluatie plaats zal vinden. Bv een presentatie of zoiets. Daarnaast  goed om na te denken over een vorm voor het zichtbaar maken van de workshop in de school zelf. Bv foto-expositie, </a:t>
            </a:r>
            <a:r>
              <a:rPr lang="nl-NL" sz="1800" dirty="0" err="1"/>
              <a:t>tiktok</a:t>
            </a:r>
            <a:r>
              <a:rPr lang="nl-NL" sz="1800" dirty="0"/>
              <a:t>, vlog </a:t>
            </a:r>
            <a:r>
              <a:rPr lang="nl-NL" sz="1800" dirty="0" err="1"/>
              <a:t>etcetera</a:t>
            </a:r>
            <a:r>
              <a:rPr lang="nl-NL" sz="1800" dirty="0"/>
              <a:t>. Laagdrempelig.</a:t>
            </a:r>
            <a:br>
              <a:rPr lang="nl-NL" dirty="0"/>
            </a:br>
            <a:endParaRPr lang="nl-NL" dirty="0"/>
          </a:p>
        </p:txBody>
      </p:sp>
      <p:pic>
        <p:nvPicPr>
          <p:cNvPr id="11" name="Afbeelding 10" descr="Afbeelding met tekst&#10;&#10;Automatisch gegenereerde beschrijving">
            <a:extLst>
              <a:ext uri="{FF2B5EF4-FFF2-40B4-BE49-F238E27FC236}">
                <a16:creationId xmlns:a16="http://schemas.microsoft.com/office/drawing/2014/main" id="{C9339132-7AA1-3048-AA7B-36314B857339}"/>
              </a:ext>
            </a:extLst>
          </p:cNvPr>
          <p:cNvPicPr>
            <a:picLocks noChangeAspect="1"/>
          </p:cNvPicPr>
          <p:nvPr/>
        </p:nvPicPr>
        <p:blipFill>
          <a:blip r:embed="rId3"/>
          <a:stretch>
            <a:fillRect/>
          </a:stretch>
        </p:blipFill>
        <p:spPr>
          <a:xfrm>
            <a:off x="4762498" y="2200275"/>
            <a:ext cx="6286501" cy="4191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C82"/>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fbeelding 52" descr="Afbeelding met tekst&#10;&#10;Automatisch gegenereerde beschrijving">
            <a:extLst>
              <a:ext uri="{FF2B5EF4-FFF2-40B4-BE49-F238E27FC236}">
                <a16:creationId xmlns:a16="http://schemas.microsoft.com/office/drawing/2014/main" id="{804E5B7B-86AF-E743-A1D1-6FC95FA109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el 1">
            <a:extLst>
              <a:ext uri="{FF2B5EF4-FFF2-40B4-BE49-F238E27FC236}">
                <a16:creationId xmlns:a16="http://schemas.microsoft.com/office/drawing/2014/main" id="{FED9347B-A82C-3D48-B2E9-FE2746C16537}"/>
              </a:ext>
            </a:extLst>
          </p:cNvPr>
          <p:cNvSpPr txBox="1">
            <a:spLocks noGrp="1"/>
          </p:cNvSpPr>
          <p:nvPr>
            <p:ph type="title"/>
          </p:nvPr>
        </p:nvSpPr>
        <p:spPr>
          <a:xfrm>
            <a:off x="599818" y="5234320"/>
            <a:ext cx="6931319" cy="752217"/>
          </a:xfrm>
        </p:spPr>
        <p:txBody>
          <a:bodyPr vert="horz" lIns="91440" tIns="45720" rIns="91440" bIns="45720" rtlCol="0" anchor="b">
            <a:normAutofit/>
          </a:bodyPr>
          <a:lstStyle/>
          <a:p>
            <a:pPr>
              <a:spcBef>
                <a:spcPct val="0"/>
              </a:spcBef>
            </a:pPr>
            <a:r>
              <a:rPr lang="en-US" sz="2400" dirty="0">
                <a:solidFill>
                  <a:schemeClr val="bg1"/>
                </a:solidFill>
                <a:latin typeface="+mn-lt"/>
                <a:ea typeface="+mj-ea"/>
                <a:cs typeface="Arial" panose="020B0604020202020204" pitchFamily="34" charset="0"/>
              </a:rPr>
              <a:t>IKC De </a:t>
            </a:r>
            <a:r>
              <a:rPr lang="en-US" sz="2400" dirty="0" err="1">
                <a:solidFill>
                  <a:schemeClr val="bg1"/>
                </a:solidFill>
                <a:latin typeface="+mn-lt"/>
                <a:ea typeface="+mj-ea"/>
                <a:cs typeface="Arial" panose="020B0604020202020204" pitchFamily="34" charset="0"/>
              </a:rPr>
              <a:t>Esrein</a:t>
            </a:r>
            <a:r>
              <a:rPr lang="en-US" sz="2400" dirty="0">
                <a:solidFill>
                  <a:schemeClr val="bg1"/>
                </a:solidFill>
                <a:latin typeface="+mn-lt"/>
                <a:ea typeface="+mj-ea"/>
                <a:cs typeface="Arial" panose="020B0604020202020204" pitchFamily="34" charset="0"/>
              </a:rPr>
              <a:t>. Van </a:t>
            </a:r>
            <a:r>
              <a:rPr lang="en-US" sz="2400" dirty="0" err="1">
                <a:solidFill>
                  <a:schemeClr val="bg1"/>
                </a:solidFill>
                <a:latin typeface="+mn-lt"/>
                <a:ea typeface="+mj-ea"/>
                <a:cs typeface="Arial" panose="020B0604020202020204" pitchFamily="34" charset="0"/>
              </a:rPr>
              <a:t>passie</a:t>
            </a:r>
            <a:r>
              <a:rPr lang="en-US" sz="2400" dirty="0">
                <a:solidFill>
                  <a:schemeClr val="bg1"/>
                </a:solidFill>
                <a:latin typeface="+mn-lt"/>
                <a:ea typeface="+mj-ea"/>
                <a:cs typeface="Arial" panose="020B0604020202020204" pitchFamily="34" charset="0"/>
              </a:rPr>
              <a:t> </a:t>
            </a:r>
            <a:r>
              <a:rPr lang="en-US" sz="2400" dirty="0" err="1">
                <a:solidFill>
                  <a:schemeClr val="bg1"/>
                </a:solidFill>
                <a:latin typeface="+mn-lt"/>
                <a:ea typeface="+mj-ea"/>
                <a:cs typeface="Arial" panose="020B0604020202020204" pitchFamily="34" charset="0"/>
              </a:rPr>
              <a:t>naar</a:t>
            </a:r>
            <a:r>
              <a:rPr lang="en-US" sz="2400" dirty="0">
                <a:solidFill>
                  <a:schemeClr val="bg1"/>
                </a:solidFill>
                <a:latin typeface="+mn-lt"/>
                <a:ea typeface="+mj-ea"/>
                <a:cs typeface="Arial" panose="020B0604020202020204" pitchFamily="34" charset="0"/>
              </a:rPr>
              <a:t> </a:t>
            </a:r>
            <a:r>
              <a:rPr lang="en-US" sz="2400" dirty="0" err="1">
                <a:solidFill>
                  <a:schemeClr val="bg1"/>
                </a:solidFill>
                <a:latin typeface="+mn-lt"/>
                <a:ea typeface="+mj-ea"/>
                <a:cs typeface="Arial" panose="020B0604020202020204" pitchFamily="34" charset="0"/>
              </a:rPr>
              <a:t>beleid</a:t>
            </a:r>
            <a:r>
              <a:rPr lang="en-US" sz="2400" dirty="0">
                <a:solidFill>
                  <a:schemeClr val="tx1">
                    <a:lumMod val="85000"/>
                    <a:lumOff val="15000"/>
                  </a:schemeClr>
                </a:solidFill>
                <a:latin typeface="+mn-lt"/>
                <a:ea typeface="+mj-ea"/>
                <a:cs typeface="Arial" panose="020B0604020202020204" pitchFamily="34" charset="0"/>
              </a:rPr>
              <a:t>. </a:t>
            </a:r>
            <a:br>
              <a:rPr lang="en-US" sz="2400" dirty="0">
                <a:solidFill>
                  <a:schemeClr val="tx1">
                    <a:lumMod val="85000"/>
                    <a:lumOff val="15000"/>
                  </a:schemeClr>
                </a:solidFill>
                <a:latin typeface="+mn-lt"/>
                <a:ea typeface="+mj-ea"/>
                <a:cs typeface="Arial" panose="020B0604020202020204" pitchFamily="34" charset="0"/>
              </a:rPr>
            </a:br>
            <a:endParaRPr lang="en-US" sz="2400" dirty="0">
              <a:solidFill>
                <a:schemeClr val="tx1">
                  <a:lumMod val="85000"/>
                  <a:lumOff val="15000"/>
                </a:schemeClr>
              </a:solidFill>
              <a:latin typeface="+mn-lt"/>
              <a:ea typeface="+mj-ea"/>
              <a:cs typeface="Arial" panose="020B0604020202020204" pitchFamily="34" charset="0"/>
            </a:endParaRPr>
          </a:p>
        </p:txBody>
      </p:sp>
      <p:sp>
        <p:nvSpPr>
          <p:cNvPr id="3" name="Ondertitel 2">
            <a:extLst>
              <a:ext uri="{FF2B5EF4-FFF2-40B4-BE49-F238E27FC236}">
                <a16:creationId xmlns:a16="http://schemas.microsoft.com/office/drawing/2014/main" id="{0A0725AE-44E1-E94A-B800-88395829421A}"/>
              </a:ext>
            </a:extLst>
          </p:cNvPr>
          <p:cNvSpPr txBox="1">
            <a:spLocks noGrp="1"/>
          </p:cNvSpPr>
          <p:nvPr>
            <p:ph type="subTitle" idx="4294967295"/>
          </p:nvPr>
        </p:nvSpPr>
        <p:spPr>
          <a:xfrm>
            <a:off x="599819" y="6059086"/>
            <a:ext cx="6931319" cy="349725"/>
          </a:xfrm>
        </p:spPr>
        <p:txBody>
          <a:bodyPr vert="horz" lIns="91440" tIns="45720" rIns="91440" bIns="45720" rtlCol="0" anchor="t" anchorCtr="1">
            <a:noAutofit/>
          </a:bodyPr>
          <a:lstStyle/>
          <a:p>
            <a:pPr marL="0" indent="0">
              <a:buNone/>
            </a:pPr>
            <a:r>
              <a:rPr lang="en-US" sz="2400" b="1" dirty="0">
                <a:solidFill>
                  <a:schemeClr val="bg1"/>
                </a:solidFill>
                <a:latin typeface="+mn-lt"/>
                <a:ea typeface="+mn-ea"/>
                <a:cs typeface="Arial" panose="020B0604020202020204" pitchFamily="34" charset="0"/>
              </a:rPr>
              <a:t>Kick-Off KUNSTMIDDAGEN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19">
    <p:bg>
      <p:bgPr>
        <a:solidFill>
          <a:srgbClr val="009C82"/>
        </a:solidFill>
        <a:effectLst/>
      </p:bgPr>
    </p:bg>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8C5EC47-FE41-2847-AA12-02AEA0049184}"/>
              </a:ext>
            </a:extLst>
          </p:cNvPr>
          <p:cNvSpPr txBox="1">
            <a:spLocks noGrp="1"/>
          </p:cNvSpPr>
          <p:nvPr>
            <p:ph type="body" idx="4294967295"/>
          </p:nvPr>
        </p:nvSpPr>
        <p:spPr>
          <a:xfrm>
            <a:off x="284689" y="635224"/>
            <a:ext cx="3352803" cy="4977307"/>
          </a:xfrm>
        </p:spPr>
        <p:txBody>
          <a:bodyPr>
            <a:normAutofit/>
          </a:bodyPr>
          <a:lstStyle/>
          <a:p>
            <a:pPr marL="0" lvl="0" indent="0">
              <a:lnSpc>
                <a:spcPct val="80000"/>
              </a:lnSpc>
              <a:buNone/>
            </a:pPr>
            <a:r>
              <a:rPr lang="nl-NL" sz="3200" b="1" dirty="0">
                <a:solidFill>
                  <a:srgbClr val="FFFFFF"/>
                </a:solidFill>
                <a:latin typeface="+mn-lt"/>
              </a:rPr>
              <a:t>Programma</a:t>
            </a:r>
            <a:endParaRPr lang="nl-NL" sz="3200" b="1" dirty="0">
              <a:solidFill>
                <a:srgbClr val="FFFFFF"/>
              </a:solidFill>
              <a:latin typeface="+mn-lt"/>
              <a:cs typeface="Arial"/>
            </a:endParaRPr>
          </a:p>
          <a:p>
            <a:pPr marL="0" lvl="0" indent="0">
              <a:lnSpc>
                <a:spcPct val="80000"/>
              </a:lnSpc>
              <a:buNone/>
            </a:pPr>
            <a:endParaRPr lang="nl-NL" sz="3200" b="1" dirty="0">
              <a:solidFill>
                <a:srgbClr val="FFFFFF"/>
              </a:solidFill>
              <a:latin typeface="+mn-lt"/>
              <a:cs typeface="Arial"/>
            </a:endParaRPr>
          </a:p>
          <a:p>
            <a:pPr marL="571500" lvl="0" indent="-571500">
              <a:lnSpc>
                <a:spcPct val="80000"/>
              </a:lnSpc>
              <a:buFont typeface="Arial"/>
            </a:pPr>
            <a:r>
              <a:rPr lang="nl-NL" sz="2000" dirty="0">
                <a:solidFill>
                  <a:srgbClr val="FFFFFF"/>
                </a:solidFill>
                <a:latin typeface="+mn-lt"/>
                <a:cs typeface="Arial"/>
              </a:rPr>
              <a:t>15.30-15.35 </a:t>
            </a:r>
          </a:p>
          <a:p>
            <a:pPr marL="571500" lvl="0" indent="-571500">
              <a:lnSpc>
                <a:spcPct val="80000"/>
              </a:lnSpc>
              <a:buFont typeface="Arial"/>
            </a:pPr>
            <a:r>
              <a:rPr lang="nl-NL" sz="2000" b="1" dirty="0">
                <a:solidFill>
                  <a:srgbClr val="FFFFFF"/>
                </a:solidFill>
                <a:latin typeface="+mn-lt"/>
                <a:cs typeface="Arial"/>
              </a:rPr>
              <a:t>AFTRAP</a:t>
            </a:r>
          </a:p>
          <a:p>
            <a:pPr marL="571500" lvl="0" indent="-571500">
              <a:lnSpc>
                <a:spcPct val="80000"/>
              </a:lnSpc>
              <a:buFont typeface="Arial"/>
            </a:pPr>
            <a:r>
              <a:rPr lang="nl-NL" sz="2000" dirty="0">
                <a:solidFill>
                  <a:srgbClr val="FFFFFF"/>
                </a:solidFill>
                <a:latin typeface="+mn-lt"/>
                <a:cs typeface="Arial"/>
              </a:rPr>
              <a:t>15.35-15.50</a:t>
            </a:r>
          </a:p>
          <a:p>
            <a:pPr marL="571500" lvl="0" indent="-571500">
              <a:lnSpc>
                <a:spcPct val="80000"/>
              </a:lnSpc>
              <a:buFont typeface="Arial"/>
            </a:pPr>
            <a:r>
              <a:rPr lang="nl-NL" sz="2000" b="1" dirty="0">
                <a:solidFill>
                  <a:srgbClr val="FFFFFF"/>
                </a:solidFill>
                <a:latin typeface="+mn-lt"/>
                <a:cs typeface="Arial"/>
              </a:rPr>
              <a:t>Wat is cultuureducatie eigenlijk?</a:t>
            </a:r>
          </a:p>
          <a:p>
            <a:pPr marL="571500" lvl="0" indent="-571500">
              <a:lnSpc>
                <a:spcPct val="80000"/>
              </a:lnSpc>
              <a:buFont typeface="Arial"/>
            </a:pPr>
            <a:r>
              <a:rPr lang="nl-NL" sz="2000" dirty="0">
                <a:solidFill>
                  <a:srgbClr val="FFFFFF"/>
                </a:solidFill>
                <a:latin typeface="+mn-lt"/>
                <a:cs typeface="Arial"/>
              </a:rPr>
              <a:t>15.50-16.10</a:t>
            </a:r>
          </a:p>
          <a:p>
            <a:pPr marL="571500" lvl="0" indent="-571500">
              <a:lnSpc>
                <a:spcPct val="80000"/>
              </a:lnSpc>
              <a:buFont typeface="Arial"/>
            </a:pPr>
            <a:r>
              <a:rPr lang="nl-NL" sz="2000" b="1" dirty="0">
                <a:solidFill>
                  <a:srgbClr val="FFFFFF"/>
                </a:solidFill>
                <a:latin typeface="+mn-lt"/>
                <a:cs typeface="Arial"/>
              </a:rPr>
              <a:t>Inspiratie !?</a:t>
            </a:r>
          </a:p>
          <a:p>
            <a:pPr marL="571500" lvl="0" indent="-571500">
              <a:lnSpc>
                <a:spcPct val="80000"/>
              </a:lnSpc>
              <a:buFont typeface="Arial"/>
            </a:pPr>
            <a:r>
              <a:rPr lang="nl-NL" sz="2000" dirty="0">
                <a:solidFill>
                  <a:srgbClr val="FFFFFF"/>
                </a:solidFill>
                <a:latin typeface="+mn-lt"/>
                <a:cs typeface="Arial"/>
              </a:rPr>
              <a:t>16.10-16.30</a:t>
            </a:r>
          </a:p>
          <a:p>
            <a:pPr marL="571500" lvl="0" indent="-571500">
              <a:lnSpc>
                <a:spcPct val="80000"/>
              </a:lnSpc>
              <a:buFont typeface="Arial"/>
            </a:pPr>
            <a:r>
              <a:rPr lang="nl-NL" sz="2000" b="1" dirty="0">
                <a:solidFill>
                  <a:srgbClr val="FFFFFF"/>
                </a:solidFill>
                <a:latin typeface="+mn-lt"/>
                <a:cs typeface="Arial"/>
              </a:rPr>
              <a:t>Toespitsen opzet kunstmiddagen</a:t>
            </a:r>
          </a:p>
        </p:txBody>
      </p:sp>
      <p:pic>
        <p:nvPicPr>
          <p:cNvPr id="5" name="image1.png">
            <a:extLst>
              <a:ext uri="{FF2B5EF4-FFF2-40B4-BE49-F238E27FC236}">
                <a16:creationId xmlns:a16="http://schemas.microsoft.com/office/drawing/2014/main" id="{6A94CDE5-3EB8-B74F-BFAD-D600899DED62}"/>
              </a:ext>
            </a:extLst>
          </p:cNvPr>
          <p:cNvPicPr/>
          <p:nvPr/>
        </p:nvPicPr>
        <p:blipFill>
          <a:blip r:embed="rId3"/>
          <a:srcRect/>
          <a:stretch>
            <a:fillRect/>
          </a:stretch>
        </p:blipFill>
        <p:spPr>
          <a:xfrm>
            <a:off x="4795291" y="420033"/>
            <a:ext cx="4119275" cy="1237317"/>
          </a:xfrm>
          <a:prstGeom prst="rect">
            <a:avLst/>
          </a:prstGeom>
          <a:ln/>
        </p:spPr>
      </p:pic>
      <p:pic>
        <p:nvPicPr>
          <p:cNvPr id="1026" name="Picture 2" descr="Foto">
            <a:extLst>
              <a:ext uri="{FF2B5EF4-FFF2-40B4-BE49-F238E27FC236}">
                <a16:creationId xmlns:a16="http://schemas.microsoft.com/office/drawing/2014/main" id="{5188A44F-3119-A84C-BE6D-3B4AF0223B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5291" y="2046849"/>
            <a:ext cx="6224958" cy="4146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4C793-457E-724C-99B5-E4DB0491B54F}"/>
              </a:ext>
            </a:extLst>
          </p:cNvPr>
          <p:cNvSpPr txBox="1">
            <a:spLocks noGrp="1"/>
          </p:cNvSpPr>
          <p:nvPr>
            <p:ph type="title"/>
          </p:nvPr>
        </p:nvSpPr>
        <p:spPr>
          <a:xfrm>
            <a:off x="4699001" y="474363"/>
            <a:ext cx="6286500" cy="492440"/>
          </a:xfrm>
        </p:spPr>
        <p:txBody>
          <a:bodyPr>
            <a:noAutofit/>
          </a:bodyPr>
          <a:lstStyle/>
          <a:p>
            <a:r>
              <a:rPr lang="nl-NL" dirty="0"/>
              <a:t>VAN PASSIE NAAR BELEID.</a:t>
            </a:r>
            <a:br>
              <a:rPr lang="nl-NL" dirty="0"/>
            </a:br>
            <a:r>
              <a:rPr lang="nl-NL" sz="1600" dirty="0"/>
              <a:t>Cultuureducatie met Kwaliteit in 80 seconden (basisschool)</a:t>
            </a:r>
            <a:br>
              <a:rPr lang="nl-NL" dirty="0"/>
            </a:br>
            <a:r>
              <a:rPr lang="nl-NL" dirty="0"/>
              <a:t> </a:t>
            </a:r>
            <a:br>
              <a:rPr lang="nl-NL" dirty="0"/>
            </a:br>
            <a:endParaRPr lang="nl-NL" sz="4500" dirty="0">
              <a:cs typeface="Arial"/>
            </a:endParaRPr>
          </a:p>
        </p:txBody>
      </p:sp>
      <p:sp>
        <p:nvSpPr>
          <p:cNvPr id="3" name="Ondertitel 2">
            <a:extLst>
              <a:ext uri="{FF2B5EF4-FFF2-40B4-BE49-F238E27FC236}">
                <a16:creationId xmlns:a16="http://schemas.microsoft.com/office/drawing/2014/main" id="{D341D222-4876-2D40-B73E-6A7EE939B52B}"/>
              </a:ext>
            </a:extLst>
          </p:cNvPr>
          <p:cNvSpPr txBox="1">
            <a:spLocks noGrp="1"/>
          </p:cNvSpPr>
          <p:nvPr>
            <p:ph type="subTitle" idx="4294967295"/>
          </p:nvPr>
        </p:nvSpPr>
        <p:spPr>
          <a:xfrm>
            <a:off x="4684714" y="1945705"/>
            <a:ext cx="6286500" cy="4550685"/>
          </a:xfrm>
        </p:spPr>
        <p:txBody>
          <a:bodyPr/>
          <a:lstStyle/>
          <a:p>
            <a:pPr marL="0" lvl="0" indent="0">
              <a:buNone/>
            </a:pPr>
            <a:endParaRPr lang="nl-NL" sz="2200" dirty="0"/>
          </a:p>
        </p:txBody>
      </p:sp>
      <p:sp>
        <p:nvSpPr>
          <p:cNvPr id="4" name="Tijdelijke aanduiding voor tekst 3">
            <a:extLst>
              <a:ext uri="{FF2B5EF4-FFF2-40B4-BE49-F238E27FC236}">
                <a16:creationId xmlns:a16="http://schemas.microsoft.com/office/drawing/2014/main" id="{416B8FF6-5066-6046-8D4A-40A8FD003ED0}"/>
              </a:ext>
            </a:extLst>
          </p:cNvPr>
          <p:cNvSpPr txBox="1">
            <a:spLocks noGrp="1"/>
          </p:cNvSpPr>
          <p:nvPr>
            <p:ph type="body" idx="4294967295"/>
          </p:nvPr>
        </p:nvSpPr>
        <p:spPr>
          <a:xfrm>
            <a:off x="183090" y="719888"/>
            <a:ext cx="3742264" cy="4943438"/>
          </a:xfrm>
        </p:spPr>
        <p:txBody>
          <a:bodyPr/>
          <a:lstStyle/>
          <a:p>
            <a:pPr marL="0" lvl="0" indent="0">
              <a:lnSpc>
                <a:spcPct val="80000"/>
              </a:lnSpc>
              <a:buNone/>
            </a:pPr>
            <a:r>
              <a:rPr lang="nl-NL" dirty="0">
                <a:solidFill>
                  <a:srgbClr val="FFFFFF"/>
                </a:solidFill>
                <a:cs typeface="Arial"/>
              </a:rPr>
              <a:t>15.35-15.50</a:t>
            </a:r>
          </a:p>
          <a:p>
            <a:pPr marL="0" lvl="0" indent="0">
              <a:lnSpc>
                <a:spcPct val="80000"/>
              </a:lnSpc>
              <a:buNone/>
            </a:pPr>
            <a:r>
              <a:rPr lang="nl-NL" sz="3600" b="1" dirty="0">
                <a:solidFill>
                  <a:srgbClr val="FFFFFF"/>
                </a:solidFill>
                <a:cs typeface="Arial"/>
              </a:rPr>
              <a:t>Wat is cultuureducatie eigenlijk?</a:t>
            </a:r>
          </a:p>
        </p:txBody>
      </p:sp>
      <p:sp>
        <p:nvSpPr>
          <p:cNvPr id="6" name="Tekstvak 5">
            <a:extLst>
              <a:ext uri="{FF2B5EF4-FFF2-40B4-BE49-F238E27FC236}">
                <a16:creationId xmlns:a16="http://schemas.microsoft.com/office/drawing/2014/main" id="{0FFE17D1-AFC5-CA40-8CAF-D95555FC8F9E}"/>
              </a:ext>
            </a:extLst>
          </p:cNvPr>
          <p:cNvSpPr txBox="1"/>
          <p:nvPr/>
        </p:nvSpPr>
        <p:spPr>
          <a:xfrm>
            <a:off x="183090" y="2671763"/>
            <a:ext cx="3214688" cy="3323987"/>
          </a:xfrm>
          <a:prstGeom prst="rect">
            <a:avLst/>
          </a:prstGeom>
          <a:noFill/>
        </p:spPr>
        <p:txBody>
          <a:bodyPr wrap="square" rtlCol="0">
            <a:spAutoFit/>
          </a:bodyPr>
          <a:lstStyle/>
          <a:p>
            <a:r>
              <a:rPr lang="nl-NL" sz="2400" dirty="0">
                <a:solidFill>
                  <a:schemeClr val="bg1"/>
                </a:solidFill>
              </a:rPr>
              <a:t>Kijkvragen: </a:t>
            </a:r>
          </a:p>
          <a:p>
            <a:r>
              <a:rPr lang="nl-NL" sz="2400" dirty="0">
                <a:solidFill>
                  <a:schemeClr val="bg1"/>
                </a:solidFill>
              </a:rPr>
              <a:t>A--Wat is herkenbaar in dit filmpje met wat jullie al doen? </a:t>
            </a:r>
          </a:p>
          <a:p>
            <a:r>
              <a:rPr lang="nl-NL" sz="2400" dirty="0">
                <a:solidFill>
                  <a:schemeClr val="bg1"/>
                </a:solidFill>
              </a:rPr>
              <a:t>B--Wat is het effect volgens Lars op hem als leerling van cultuureducatie?</a:t>
            </a:r>
          </a:p>
          <a:p>
            <a:endParaRPr lang="nl-NL" dirty="0"/>
          </a:p>
        </p:txBody>
      </p:sp>
      <p:pic>
        <p:nvPicPr>
          <p:cNvPr id="7" name="Onlinemedia 6" descr="Cultuureducatie met Kwaliteit in 80 seconden">
            <a:hlinkClick r:id="" action="ppaction://media"/>
            <a:extLst>
              <a:ext uri="{FF2B5EF4-FFF2-40B4-BE49-F238E27FC236}">
                <a16:creationId xmlns:a16="http://schemas.microsoft.com/office/drawing/2014/main" id="{8031DF63-132D-4A49-8D3F-21B6BF686D6A}"/>
              </a:ext>
            </a:extLst>
          </p:cNvPr>
          <p:cNvPicPr>
            <a:picLocks noRot="1" noChangeAspect="1"/>
          </p:cNvPicPr>
          <p:nvPr>
            <a:videoFile r:link="rId1"/>
          </p:nvPr>
        </p:nvPicPr>
        <p:blipFill>
          <a:blip r:embed="rId4"/>
          <a:stretch>
            <a:fillRect/>
          </a:stretch>
        </p:blipFill>
        <p:spPr>
          <a:xfrm>
            <a:off x="4137691" y="1551943"/>
            <a:ext cx="8054309" cy="4550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6A2E3-1BCB-E743-95D2-EFAC5DCA8D69}"/>
              </a:ext>
            </a:extLst>
          </p:cNvPr>
          <p:cNvSpPr txBox="1">
            <a:spLocks noGrp="1"/>
          </p:cNvSpPr>
          <p:nvPr>
            <p:ph type="title"/>
          </p:nvPr>
        </p:nvSpPr>
        <p:spPr/>
        <p:txBody>
          <a:bodyPr>
            <a:normAutofit fontScale="90000"/>
          </a:bodyPr>
          <a:lstStyle/>
          <a:p>
            <a:pPr lvl="0"/>
            <a:br>
              <a:rPr lang="nl-NL" sz="1900"/>
            </a:br>
            <a:endParaRPr lang="nl-NL" sz="1900"/>
          </a:p>
        </p:txBody>
      </p:sp>
      <p:sp>
        <p:nvSpPr>
          <p:cNvPr id="3" name="Ondertitel 2">
            <a:extLst>
              <a:ext uri="{FF2B5EF4-FFF2-40B4-BE49-F238E27FC236}">
                <a16:creationId xmlns:a16="http://schemas.microsoft.com/office/drawing/2014/main" id="{075E9D68-5AAC-5049-B811-1DCB3D7E9D15}"/>
              </a:ext>
            </a:extLst>
          </p:cNvPr>
          <p:cNvSpPr txBox="1">
            <a:spLocks noGrp="1"/>
          </p:cNvSpPr>
          <p:nvPr>
            <p:ph type="subTitle" idx="4294967295"/>
          </p:nvPr>
        </p:nvSpPr>
        <p:spPr>
          <a:xfrm>
            <a:off x="4953003" y="1419514"/>
            <a:ext cx="6286500" cy="4550685"/>
          </a:xfrm>
        </p:spPr>
        <p:txBody>
          <a:bodyPr/>
          <a:lstStyle/>
          <a:p>
            <a:pPr marL="0" lvl="0" indent="0">
              <a:spcBef>
                <a:spcPts val="0"/>
              </a:spcBef>
              <a:buNone/>
            </a:pPr>
            <a:endParaRPr lang="nl-NL" sz="2400" dirty="0"/>
          </a:p>
          <a:p>
            <a:pPr marL="0" lvl="0" indent="0">
              <a:buNone/>
            </a:pPr>
            <a:endParaRPr lang="nl-NL" sz="2400" dirty="0"/>
          </a:p>
        </p:txBody>
      </p:sp>
      <p:sp>
        <p:nvSpPr>
          <p:cNvPr id="5" name="Tijdelijke aanduiding voor tekst 3">
            <a:extLst>
              <a:ext uri="{FF2B5EF4-FFF2-40B4-BE49-F238E27FC236}">
                <a16:creationId xmlns:a16="http://schemas.microsoft.com/office/drawing/2014/main" id="{F115B824-4F73-6C49-A94B-158F80BEFFA2}"/>
              </a:ext>
            </a:extLst>
          </p:cNvPr>
          <p:cNvSpPr txBox="1"/>
          <p:nvPr/>
        </p:nvSpPr>
        <p:spPr>
          <a:xfrm>
            <a:off x="403222" y="751271"/>
            <a:ext cx="3352803" cy="2051306"/>
          </a:xfrm>
          <a:prstGeom prst="rect">
            <a:avLst/>
          </a:prstGeom>
          <a:noFill/>
          <a:ln cap="flat">
            <a:noFill/>
          </a:ln>
        </p:spPr>
        <p:txBody>
          <a:bodyPr vert="horz" wrap="square" lIns="91440" tIns="45720" rIns="91440" bIns="45720" anchor="t" anchorCtr="0" compatLnSpc="1">
            <a:normAutofit/>
          </a:bodyPr>
          <a:lstStyle/>
          <a:p>
            <a:pPr lvl="0">
              <a:lnSpc>
                <a:spcPct val="70000"/>
              </a:lnSpc>
              <a:spcBef>
                <a:spcPts val="1000"/>
              </a:spcBef>
              <a:defRPr sz="1500" b="0" i="0" u="none" strike="noStrike" kern="0" cap="none" spc="0" baseline="0">
                <a:solidFill>
                  <a:srgbClr val="000000"/>
                </a:solidFill>
                <a:uFillTx/>
              </a:defRPr>
            </a:pPr>
            <a:r>
              <a:rPr lang="nl-NL" sz="2800" b="1" dirty="0">
                <a:solidFill>
                  <a:schemeClr val="bg1"/>
                </a:solidFill>
              </a:rPr>
              <a:t>Terugblik op </a:t>
            </a:r>
          </a:p>
          <a:p>
            <a:pPr lvl="0">
              <a:lnSpc>
                <a:spcPct val="70000"/>
              </a:lnSpc>
              <a:spcBef>
                <a:spcPts val="1000"/>
              </a:spcBef>
              <a:defRPr sz="1500" b="0" i="0" u="none" strike="noStrike" kern="0" cap="none" spc="0" baseline="0">
                <a:solidFill>
                  <a:srgbClr val="000000"/>
                </a:solidFill>
                <a:uFillTx/>
              </a:defRPr>
            </a:pPr>
            <a:r>
              <a:rPr lang="nl-NL" sz="2800" b="1" dirty="0">
                <a:solidFill>
                  <a:schemeClr val="bg1"/>
                </a:solidFill>
              </a:rPr>
              <a:t>ICC-wijkproject.</a:t>
            </a:r>
          </a:p>
          <a:p>
            <a:pPr lvl="0">
              <a:lnSpc>
                <a:spcPct val="70000"/>
              </a:lnSpc>
              <a:spcBef>
                <a:spcPts val="1000"/>
              </a:spcBef>
              <a:defRPr sz="1500" b="0" i="0" u="none" strike="noStrike" kern="0" cap="none" spc="0" baseline="0">
                <a:solidFill>
                  <a:srgbClr val="000000"/>
                </a:solidFill>
                <a:uFillTx/>
              </a:defRPr>
            </a:pPr>
            <a:r>
              <a:rPr lang="nl-NL" sz="2800" b="1" dirty="0">
                <a:solidFill>
                  <a:schemeClr val="bg1"/>
                </a:solidFill>
              </a:rPr>
              <a:t>De wondere wereld in beeld en geluid.</a:t>
            </a:r>
            <a:endParaRPr lang="nl-NL" sz="2800" b="1" i="0" u="none" strike="noStrike" kern="1200" cap="none" spc="0" baseline="0" dirty="0">
              <a:solidFill>
                <a:schemeClr val="bg1"/>
              </a:solidFill>
              <a:uFillTx/>
              <a:latin typeface="Arial"/>
              <a:cs typeface="Arial"/>
            </a:endParaRPr>
          </a:p>
        </p:txBody>
      </p:sp>
      <p:pic>
        <p:nvPicPr>
          <p:cNvPr id="6" name="Afbeelding 5" descr="Afbeelding met tekst&#10;&#10;Automatisch gegenereerde beschrijving">
            <a:extLst>
              <a:ext uri="{FF2B5EF4-FFF2-40B4-BE49-F238E27FC236}">
                <a16:creationId xmlns:a16="http://schemas.microsoft.com/office/drawing/2014/main" id="{CB4BB9DE-CEA1-1042-B8D9-0ED0281E82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r="-110"/>
          <a:stretch/>
        </p:blipFill>
        <p:spPr bwMode="auto">
          <a:xfrm>
            <a:off x="89404" y="2624446"/>
            <a:ext cx="3916947" cy="2636323"/>
          </a:xfrm>
          <a:prstGeom prst="rect">
            <a:avLst/>
          </a:prstGeom>
          <a:noFill/>
          <a:ln>
            <a:noFill/>
          </a:ln>
          <a:extLst>
            <a:ext uri="{53640926-AAD7-44D8-BBD7-CCE9431645EC}">
              <a14:shadowObscured xmlns:a14="http://schemas.microsoft.com/office/drawing/2010/main"/>
            </a:ext>
          </a:extLst>
        </p:spPr>
      </p:pic>
      <p:sp>
        <p:nvSpPr>
          <p:cNvPr id="7" name="Tekstvak 6">
            <a:extLst>
              <a:ext uri="{FF2B5EF4-FFF2-40B4-BE49-F238E27FC236}">
                <a16:creationId xmlns:a16="http://schemas.microsoft.com/office/drawing/2014/main" id="{621C5017-6870-8A4B-9FB4-6622960A4451}"/>
              </a:ext>
            </a:extLst>
          </p:cNvPr>
          <p:cNvSpPr txBox="1"/>
          <p:nvPr/>
        </p:nvSpPr>
        <p:spPr>
          <a:xfrm>
            <a:off x="4625940" y="751271"/>
            <a:ext cx="6613563" cy="3539430"/>
          </a:xfrm>
          <a:prstGeom prst="rect">
            <a:avLst/>
          </a:prstGeom>
          <a:noFill/>
        </p:spPr>
        <p:txBody>
          <a:bodyPr wrap="square" rtlCol="0">
            <a:spAutoFit/>
          </a:bodyPr>
          <a:lstStyle/>
          <a:p>
            <a:r>
              <a:rPr lang="nl-NL" sz="2800" b="1" dirty="0">
                <a:solidFill>
                  <a:srgbClr val="009C82"/>
                </a:solidFill>
              </a:rPr>
              <a:t>Eerst </a:t>
            </a:r>
            <a:r>
              <a:rPr lang="nl-NL" sz="2800" b="1" dirty="0" err="1">
                <a:solidFill>
                  <a:srgbClr val="009C82"/>
                </a:solidFill>
              </a:rPr>
              <a:t>aub</a:t>
            </a:r>
            <a:r>
              <a:rPr lang="nl-NL" sz="2800" b="1" dirty="0">
                <a:solidFill>
                  <a:srgbClr val="009C82"/>
                </a:solidFill>
              </a:rPr>
              <a:t> individueel beantwoorden.  </a:t>
            </a:r>
          </a:p>
          <a:p>
            <a:r>
              <a:rPr lang="nl-NL" sz="2800" b="1" dirty="0">
                <a:solidFill>
                  <a:srgbClr val="009C82"/>
                </a:solidFill>
              </a:rPr>
              <a:t>Daarna in duo’s bespreken.</a:t>
            </a:r>
          </a:p>
          <a:p>
            <a:r>
              <a:rPr lang="nl-NL" sz="2800" b="1" dirty="0">
                <a:solidFill>
                  <a:srgbClr val="009C82"/>
                </a:solidFill>
              </a:rPr>
              <a:t>Vragen:</a:t>
            </a:r>
          </a:p>
          <a:p>
            <a:pPr marL="514350" indent="-514350">
              <a:buFont typeface="+mj-lt"/>
              <a:buAutoNum type="arabicPeriod"/>
            </a:pPr>
            <a:r>
              <a:rPr lang="nl-NL" sz="2800" b="1" dirty="0">
                <a:solidFill>
                  <a:srgbClr val="009C82"/>
                </a:solidFill>
              </a:rPr>
              <a:t>Wat was jouw rol in het </a:t>
            </a:r>
            <a:r>
              <a:rPr lang="nl-NL" sz="2800" b="1" dirty="0" err="1">
                <a:solidFill>
                  <a:srgbClr val="009C82"/>
                </a:solidFill>
              </a:rPr>
              <a:t>icc</a:t>
            </a:r>
            <a:r>
              <a:rPr lang="nl-NL" sz="2800" b="1" dirty="0">
                <a:solidFill>
                  <a:srgbClr val="009C82"/>
                </a:solidFill>
              </a:rPr>
              <a:t>-wijkproject?</a:t>
            </a:r>
          </a:p>
          <a:p>
            <a:pPr marL="514350" indent="-514350">
              <a:buFont typeface="+mj-lt"/>
              <a:buAutoNum type="arabicPeriod"/>
            </a:pPr>
            <a:r>
              <a:rPr lang="nl-NL" sz="2800" b="1" dirty="0">
                <a:solidFill>
                  <a:srgbClr val="009C82"/>
                </a:solidFill>
              </a:rPr>
              <a:t>Waardoor was het succesvol? En voor wie vooral?</a:t>
            </a:r>
          </a:p>
          <a:p>
            <a:pPr marL="514350" indent="-514350">
              <a:buFont typeface="+mj-lt"/>
              <a:buAutoNum type="arabicPeriod"/>
            </a:pPr>
            <a:r>
              <a:rPr lang="nl-NL" sz="2800" b="1" dirty="0">
                <a:solidFill>
                  <a:srgbClr val="009C82"/>
                </a:solidFill>
              </a:rPr>
              <a:t>Op welke wijze is er aan Samenhang in de vakken aandacht besteed? </a:t>
            </a:r>
          </a:p>
        </p:txBody>
      </p:sp>
      <p:sp>
        <p:nvSpPr>
          <p:cNvPr id="8" name="Tekstvak 7">
            <a:extLst>
              <a:ext uri="{FF2B5EF4-FFF2-40B4-BE49-F238E27FC236}">
                <a16:creationId xmlns:a16="http://schemas.microsoft.com/office/drawing/2014/main" id="{9672A52C-CD35-AA4C-B735-3876C2CD2A71}"/>
              </a:ext>
            </a:extLst>
          </p:cNvPr>
          <p:cNvSpPr txBox="1"/>
          <p:nvPr/>
        </p:nvSpPr>
        <p:spPr>
          <a:xfrm>
            <a:off x="4611178" y="4629401"/>
            <a:ext cx="3574473" cy="1477328"/>
          </a:xfrm>
          <a:prstGeom prst="rect">
            <a:avLst/>
          </a:prstGeom>
          <a:noFill/>
        </p:spPr>
        <p:txBody>
          <a:bodyPr wrap="square" rtlCol="0">
            <a:spAutoFit/>
          </a:bodyPr>
          <a:lstStyle/>
          <a:p>
            <a:pPr lvl="0"/>
            <a:r>
              <a:rPr lang="nl-NL" dirty="0">
                <a:solidFill>
                  <a:srgbClr val="009C82"/>
                </a:solidFill>
              </a:rPr>
              <a:t>Invalshoeken:</a:t>
            </a:r>
          </a:p>
          <a:p>
            <a:pPr lvl="0"/>
            <a:r>
              <a:rPr lang="nl-NL" dirty="0">
                <a:solidFill>
                  <a:srgbClr val="009C82"/>
                </a:solidFill>
              </a:rPr>
              <a:t>Vanuit leerlingen</a:t>
            </a:r>
          </a:p>
          <a:p>
            <a:pPr lvl="0"/>
            <a:r>
              <a:rPr lang="nl-NL" dirty="0">
                <a:solidFill>
                  <a:srgbClr val="009C82"/>
                </a:solidFill>
              </a:rPr>
              <a:t>Vanuit ouders</a:t>
            </a:r>
          </a:p>
          <a:p>
            <a:pPr lvl="0"/>
            <a:r>
              <a:rPr lang="nl-NL" dirty="0">
                <a:solidFill>
                  <a:srgbClr val="009C82"/>
                </a:solidFill>
              </a:rPr>
              <a:t>Vanuit team IKC De </a:t>
            </a:r>
            <a:r>
              <a:rPr lang="nl-NL" dirty="0" err="1">
                <a:solidFill>
                  <a:srgbClr val="009C82"/>
                </a:solidFill>
              </a:rPr>
              <a:t>Esrein</a:t>
            </a:r>
            <a:endParaRPr lang="nl-NL" dirty="0">
              <a:solidFill>
                <a:srgbClr val="009C82"/>
              </a:solidFill>
            </a:endParaRPr>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C82"/>
        </a:solidFill>
        <a:effectLst/>
      </p:bgPr>
    </p:bg>
    <p:spTree>
      <p:nvGrpSpPr>
        <p:cNvPr id="1" name=""/>
        <p:cNvGrpSpPr/>
        <p:nvPr/>
      </p:nvGrpSpPr>
      <p:grpSpPr>
        <a:xfrm>
          <a:off x="0" y="0"/>
          <a:ext cx="0" cy="0"/>
          <a:chOff x="0" y="0"/>
          <a:chExt cx="0" cy="0"/>
        </a:xfrm>
      </p:grpSpPr>
      <p:sp useBgFill="1">
        <p:nvSpPr>
          <p:cNvPr id="2051" name="Rectangle 6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B08B3AC-EDF2-574B-B006-877BE5B98008}"/>
              </a:ext>
            </a:extLst>
          </p:cNvPr>
          <p:cNvSpPr txBox="1">
            <a:spLocks noGrp="1"/>
          </p:cNvSpPr>
          <p:nvPr>
            <p:ph type="title"/>
          </p:nvPr>
        </p:nvSpPr>
        <p:spPr>
          <a:xfrm>
            <a:off x="643467" y="886354"/>
            <a:ext cx="3785658" cy="3142718"/>
          </a:xfrm>
        </p:spPr>
        <p:txBody>
          <a:bodyPr vert="horz" lIns="91440" tIns="45720" rIns="91440" bIns="45720" rtlCol="0" anchor="ctr">
            <a:normAutofit/>
          </a:bodyPr>
          <a:lstStyle/>
          <a:p>
            <a:pPr>
              <a:spcBef>
                <a:spcPct val="0"/>
              </a:spcBef>
            </a:pPr>
            <a:r>
              <a:rPr lang="en-US" sz="2400" kern="1200">
                <a:solidFill>
                  <a:schemeClr val="bg1"/>
                </a:solidFill>
                <a:latin typeface="+mn-lt"/>
                <a:ea typeface="+mj-ea"/>
                <a:cs typeface="+mj-cs"/>
              </a:rPr>
              <a:t>Het woord kwaliteit wordt in Cultuureducatie met Kwaliteit genoemd. (lange termijn visie)</a:t>
            </a:r>
            <a:br>
              <a:rPr lang="en-US" sz="2400" kern="1200">
                <a:solidFill>
                  <a:schemeClr val="bg1"/>
                </a:solidFill>
                <a:latin typeface="+mn-lt"/>
                <a:ea typeface="+mj-ea"/>
                <a:cs typeface="+mj-cs"/>
              </a:rPr>
            </a:br>
            <a:r>
              <a:rPr lang="en-US" sz="2400" kern="1200">
                <a:solidFill>
                  <a:schemeClr val="bg1"/>
                </a:solidFill>
                <a:latin typeface="+mn-lt"/>
                <a:ea typeface="+mj-ea"/>
                <a:cs typeface="+mj-cs"/>
              </a:rPr>
              <a:t>Daarin zit vooral </a:t>
            </a:r>
            <a:r>
              <a:rPr lang="en-US" sz="2400" u="sng" kern="1200">
                <a:solidFill>
                  <a:schemeClr val="bg1"/>
                </a:solidFill>
                <a:latin typeface="+mn-lt"/>
                <a:ea typeface="+mj-ea"/>
                <a:cs typeface="+mj-cs"/>
                <a:hlinkClick r:id="rId3">
                  <a:extLst>
                    <a:ext uri="{A12FA001-AC4F-418D-AE19-62706E023703}">
                      <ahyp:hlinkClr xmlns:ahyp="http://schemas.microsoft.com/office/drawing/2018/hyperlinkcolor" val="tx"/>
                    </a:ext>
                  </a:extLst>
                </a:hlinkClick>
              </a:rPr>
              <a:t>procesgerichte didactiek</a:t>
            </a:r>
            <a:r>
              <a:rPr lang="en-US" sz="2400" kern="1200">
                <a:solidFill>
                  <a:schemeClr val="bg1"/>
                </a:solidFill>
                <a:latin typeface="+mn-lt"/>
                <a:ea typeface="+mj-ea"/>
                <a:cs typeface="+mj-cs"/>
              </a:rPr>
              <a:t>. Het creatief proces volgens SLO</a:t>
            </a:r>
            <a:r>
              <a:rPr lang="en-US" sz="1800" kern="1200">
                <a:solidFill>
                  <a:schemeClr val="tx1"/>
                </a:solidFill>
                <a:latin typeface="+mn-lt"/>
                <a:ea typeface="+mj-ea"/>
                <a:cs typeface="+mj-cs"/>
              </a:rPr>
              <a:t>.</a:t>
            </a:r>
            <a:br>
              <a:rPr lang="en-US" sz="1800" kern="1200">
                <a:solidFill>
                  <a:schemeClr val="tx1"/>
                </a:solidFill>
                <a:latin typeface="+mn-lt"/>
                <a:ea typeface="+mj-ea"/>
                <a:cs typeface="+mj-cs"/>
              </a:rPr>
            </a:br>
            <a:br>
              <a:rPr lang="en-US" sz="1400" kern="1200">
                <a:solidFill>
                  <a:schemeClr val="tx1"/>
                </a:solidFill>
                <a:latin typeface="+mj-lt"/>
                <a:ea typeface="+mj-ea"/>
                <a:cs typeface="+mj-cs"/>
              </a:rPr>
            </a:br>
            <a:r>
              <a:rPr lang="en-US" sz="1400" kern="1200">
                <a:solidFill>
                  <a:schemeClr val="tx1"/>
                </a:solidFill>
                <a:latin typeface="+mj-lt"/>
                <a:ea typeface="+mj-ea"/>
                <a:cs typeface="+mj-cs"/>
              </a:rPr>
              <a:t>.</a:t>
            </a:r>
            <a:endParaRPr lang="en-US" sz="1400" kern="1200" dirty="0">
              <a:solidFill>
                <a:schemeClr val="tx1"/>
              </a:solidFill>
              <a:latin typeface="+mj-lt"/>
              <a:ea typeface="+mj-ea"/>
              <a:cs typeface="+mj-cs"/>
            </a:endParaRPr>
          </a:p>
        </p:txBody>
      </p:sp>
      <p:pic>
        <p:nvPicPr>
          <p:cNvPr id="2049" name="Afbeelding 4">
            <a:extLst>
              <a:ext uri="{FF2B5EF4-FFF2-40B4-BE49-F238E27FC236}">
                <a16:creationId xmlns:a16="http://schemas.microsoft.com/office/drawing/2014/main" id="{AFC011A3-4514-984D-AF3D-CC0D7DAE2910}"/>
              </a:ext>
            </a:extLst>
          </p:cNvPr>
          <p:cNvPicPr>
            <a:picLocks noChangeAspect="1" noChangeArrowheads="1"/>
          </p:cNvPicPr>
          <p:nvPr/>
        </p:nvPicPr>
        <p:blipFill>
          <a:blip r:embed="rId4" r:link="rId5">
            <a:extLst>
              <a:ext uri="{28A0092B-C50C-407E-A947-70E740481C1C}">
                <a14:useLocalDpi xmlns:a14="http://schemas.microsoft.com/office/drawing/2010/main"/>
              </a:ext>
            </a:extLst>
          </a:blip>
          <a:stretch>
            <a:fillRect/>
          </a:stretch>
        </p:blipFill>
        <p:spPr bwMode="auto">
          <a:xfrm>
            <a:off x="6800986" y="1099071"/>
            <a:ext cx="4747547" cy="4688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9F423E89-2901-4747-A0D8-13A073842C55}"/>
              </a:ext>
            </a:extLst>
          </p:cNvPr>
          <p:cNvSpPr>
            <a:spLocks noChangeArrowheads="1"/>
          </p:cNvSpPr>
          <p:nvPr/>
        </p:nvSpPr>
        <p:spPr bwMode="auto">
          <a:xfrm>
            <a:off x="95249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9747-B4C4-7545-930B-02212EECA426}"/>
              </a:ext>
            </a:extLst>
          </p:cNvPr>
          <p:cNvSpPr txBox="1">
            <a:spLocks noGrp="1"/>
          </p:cNvSpPr>
          <p:nvPr>
            <p:ph type="title"/>
          </p:nvPr>
        </p:nvSpPr>
        <p:spPr>
          <a:xfrm>
            <a:off x="4953003" y="347856"/>
            <a:ext cx="6286500" cy="492440"/>
          </a:xfrm>
        </p:spPr>
        <p:txBody>
          <a:bodyPr>
            <a:noAutofit/>
          </a:bodyPr>
          <a:lstStyle/>
          <a:p>
            <a:pPr lvl="0"/>
            <a:br>
              <a:rPr lang="nl-NL" sz="3500" dirty="0"/>
            </a:br>
            <a:endParaRPr lang="nl-NL" sz="3500" dirty="0">
              <a:cs typeface="Arial"/>
            </a:endParaRPr>
          </a:p>
        </p:txBody>
      </p:sp>
      <p:sp>
        <p:nvSpPr>
          <p:cNvPr id="3" name="Ondertitel 2">
            <a:extLst>
              <a:ext uri="{FF2B5EF4-FFF2-40B4-BE49-F238E27FC236}">
                <a16:creationId xmlns:a16="http://schemas.microsoft.com/office/drawing/2014/main" id="{C6A2A4CD-7AE9-AC48-B557-5B9EAE3D8EA6}"/>
              </a:ext>
            </a:extLst>
          </p:cNvPr>
          <p:cNvSpPr txBox="1">
            <a:spLocks noGrp="1"/>
          </p:cNvSpPr>
          <p:nvPr>
            <p:ph type="subTitle" idx="4294967295"/>
          </p:nvPr>
        </p:nvSpPr>
        <p:spPr>
          <a:xfrm>
            <a:off x="4953003" y="1787066"/>
            <a:ext cx="6286500" cy="4550685"/>
          </a:xfrm>
        </p:spPr>
        <p:txBody>
          <a:bodyPr/>
          <a:lstStyle/>
          <a:p>
            <a:pPr marL="0" lvl="0" indent="0">
              <a:buNone/>
            </a:pPr>
            <a:endParaRPr lang="nl-NL" sz="2400" dirty="0"/>
          </a:p>
        </p:txBody>
      </p:sp>
      <p:pic>
        <p:nvPicPr>
          <p:cNvPr id="17" name="Afbeelding 16" descr="Afbeelding met tekst&#10;&#10;Automatisch gegenereerde beschrijving">
            <a:extLst>
              <a:ext uri="{FF2B5EF4-FFF2-40B4-BE49-F238E27FC236}">
                <a16:creationId xmlns:a16="http://schemas.microsoft.com/office/drawing/2014/main" id="{6758D788-0C44-E04D-A64D-707317947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1252" y="3199043"/>
            <a:ext cx="5867713" cy="3518945"/>
          </a:xfrm>
          <a:prstGeom prst="rect">
            <a:avLst/>
          </a:prstGeom>
        </p:spPr>
      </p:pic>
      <p:pic>
        <p:nvPicPr>
          <p:cNvPr id="18" name="Afbeelding 17">
            <a:extLst>
              <a:ext uri="{FF2B5EF4-FFF2-40B4-BE49-F238E27FC236}">
                <a16:creationId xmlns:a16="http://schemas.microsoft.com/office/drawing/2014/main" id="{B66C3CFE-0B62-6B4B-B7AE-0549749C9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200" y="140012"/>
            <a:ext cx="5896765" cy="3149453"/>
          </a:xfrm>
          <a:prstGeom prst="rect">
            <a:avLst/>
          </a:prstGeom>
        </p:spPr>
      </p:pic>
      <p:graphicFrame>
        <p:nvGraphicFramePr>
          <p:cNvPr id="20" name="Tijdelijke aanduiding voor tekst 3">
            <a:extLst>
              <a:ext uri="{FF2B5EF4-FFF2-40B4-BE49-F238E27FC236}">
                <a16:creationId xmlns:a16="http://schemas.microsoft.com/office/drawing/2014/main" id="{9F363D51-77EA-5B30-BBED-51155742B0B3}"/>
              </a:ext>
            </a:extLst>
          </p:cNvPr>
          <p:cNvGraphicFramePr/>
          <p:nvPr>
            <p:extLst>
              <p:ext uri="{D42A27DB-BD31-4B8C-83A1-F6EECF244321}">
                <p14:modId xmlns:p14="http://schemas.microsoft.com/office/powerpoint/2010/main" val="3939939058"/>
              </p:ext>
            </p:extLst>
          </p:nvPr>
        </p:nvGraphicFramePr>
        <p:xfrm>
          <a:off x="197034" y="840296"/>
          <a:ext cx="4016373" cy="49434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11" name="Tijdelijke aanduiding voor tekst 3">
            <a:extLst>
              <a:ext uri="{FF2B5EF4-FFF2-40B4-BE49-F238E27FC236}">
                <a16:creationId xmlns:a16="http://schemas.microsoft.com/office/drawing/2014/main" id="{540E5B36-11B3-5E48-BC35-EC668718D2D8}"/>
              </a:ext>
            </a:extLst>
          </p:cNvPr>
          <p:cNvSpPr txBox="1"/>
          <p:nvPr/>
        </p:nvSpPr>
        <p:spPr>
          <a:xfrm>
            <a:off x="185664" y="666102"/>
            <a:ext cx="3883758" cy="4943438"/>
          </a:xfrm>
          <a:prstGeom prst="rect">
            <a:avLst/>
          </a:prstGeom>
          <a:noFill/>
          <a:ln cap="flat">
            <a:noFill/>
          </a:ln>
        </p:spPr>
        <p:txBody>
          <a:bodyPr vert="horz" wrap="square" lIns="91440" tIns="45720" rIns="91440" bIns="45720" anchor="t" anchorCtr="0" compatLnSpc="1">
            <a:normAutofit/>
          </a:bodyPr>
          <a:lstStyle/>
          <a:p>
            <a:r>
              <a:rPr lang="en-US" sz="2800" dirty="0">
                <a:solidFill>
                  <a:schemeClr val="bg1"/>
                </a:solidFill>
              </a:rPr>
              <a:t>15.50-16.10</a:t>
            </a:r>
          </a:p>
          <a:p>
            <a:r>
              <a:rPr lang="en-US" sz="3600" b="1" dirty="0">
                <a:solidFill>
                  <a:schemeClr val="bg1"/>
                </a:solidFill>
              </a:rPr>
              <a:t>Hoe nu </a:t>
            </a:r>
            <a:r>
              <a:rPr lang="en-US" sz="3600" b="1" dirty="0" err="1">
                <a:solidFill>
                  <a:schemeClr val="bg1"/>
                </a:solidFill>
              </a:rPr>
              <a:t>verder</a:t>
            </a:r>
            <a:r>
              <a:rPr lang="en-US" sz="3600" b="1" dirty="0">
                <a:solidFill>
                  <a:schemeClr val="bg1"/>
                </a:solidFill>
              </a:rPr>
              <a:t>?</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nl-NL" sz="3200" b="1" i="0" u="none" strike="noStrike" kern="1200" cap="none" spc="0" baseline="0" dirty="0">
                <a:solidFill>
                  <a:srgbClr val="FFFFFF"/>
                </a:solidFill>
                <a:uFillTx/>
              </a:rPr>
              <a:t>Inspiratie invulling kunstmiddagen</a:t>
            </a:r>
          </a:p>
          <a:p>
            <a:pPr lvl="0">
              <a:lnSpc>
                <a:spcPct val="90000"/>
              </a:lnSpc>
              <a:spcBef>
                <a:spcPts val="1000"/>
              </a:spcBef>
              <a:defRPr sz="1800" b="0" i="0" u="none" strike="noStrike" kern="0" cap="none" spc="0" baseline="0">
                <a:solidFill>
                  <a:srgbClr val="000000"/>
                </a:solidFill>
                <a:uFillTx/>
              </a:defRPr>
            </a:pPr>
            <a:r>
              <a:rPr lang="nl-NL" dirty="0">
                <a:solidFill>
                  <a:schemeClr val="bg1"/>
                </a:solidFill>
              </a:rPr>
              <a:t>Het programma ONLINE is een kunst- en </a:t>
            </a:r>
            <a:r>
              <a:rPr lang="nl-NL" dirty="0" err="1">
                <a:solidFill>
                  <a:schemeClr val="bg1"/>
                </a:solidFill>
              </a:rPr>
              <a:t>cultuureducatief</a:t>
            </a:r>
            <a:r>
              <a:rPr lang="nl-NL" dirty="0">
                <a:solidFill>
                  <a:schemeClr val="bg1"/>
                </a:solidFill>
              </a:rPr>
              <a:t> programma voor de basisschoolleerlingen van Hengelo. Alle kinderen in de leeftijd van 4 t/m 12 jaar krijgen in hun schoolcarrière te maken met de volgende kunst- en cultuurdisciplines: beeldende- en audiovisuele kunst, film, literatuur, muziek, muziektheater, cultureel erfgoed, dans en theater.</a:t>
            </a:r>
            <a:endParaRPr lang="nl-NL" sz="3500" b="1" i="0" u="none" strike="noStrike" kern="1200" cap="none" spc="0" baseline="0" dirty="0">
              <a:solidFill>
                <a:schemeClr val="bg1"/>
              </a:solidFill>
              <a:uFillTx/>
              <a:latin typeface="Arial"/>
              <a:cs typeface="Arial"/>
            </a:endParaRPr>
          </a:p>
        </p:txBody>
      </p:sp>
      <p:pic>
        <p:nvPicPr>
          <p:cNvPr id="14" name="Afbeelding 13" descr="Afbeelding met tekst&#10;&#10;Automatisch gegenereerde beschrijving">
            <a:hlinkClick r:id="rId3"/>
            <a:extLst>
              <a:ext uri="{FF2B5EF4-FFF2-40B4-BE49-F238E27FC236}">
                <a16:creationId xmlns:a16="http://schemas.microsoft.com/office/drawing/2014/main" id="{3C2955F3-6ADC-0245-840B-8F4921FB1D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4752" y="1097995"/>
            <a:ext cx="7192806" cy="5304555"/>
          </a:xfrm>
          <a:prstGeom prst="rect">
            <a:avLst/>
          </a:prstGeom>
        </p:spPr>
      </p:pic>
      <p:sp>
        <p:nvSpPr>
          <p:cNvPr id="15" name="Tekstvak 14">
            <a:extLst>
              <a:ext uri="{FF2B5EF4-FFF2-40B4-BE49-F238E27FC236}">
                <a16:creationId xmlns:a16="http://schemas.microsoft.com/office/drawing/2014/main" id="{B571705E-0B3B-6D4F-94BA-4FA2F01FA546}"/>
              </a:ext>
            </a:extLst>
          </p:cNvPr>
          <p:cNvSpPr txBox="1"/>
          <p:nvPr/>
        </p:nvSpPr>
        <p:spPr>
          <a:xfrm>
            <a:off x="5515110" y="500696"/>
            <a:ext cx="5743439" cy="424732"/>
          </a:xfrm>
          <a:prstGeom prst="rect">
            <a:avLst/>
          </a:prstGeom>
          <a:noFill/>
        </p:spPr>
        <p:txBody>
          <a:bodyPr wrap="square" rtlCol="0">
            <a:spAutoFit/>
          </a:bodyPr>
          <a:lstStyle/>
          <a:p>
            <a:pPr lvl="0">
              <a:lnSpc>
                <a:spcPct val="90000"/>
              </a:lnSpc>
              <a:spcBef>
                <a:spcPts val="1000"/>
              </a:spcBef>
              <a:defRPr sz="1800" b="0" i="0" u="none" strike="noStrike" kern="0" cap="none" spc="0" baseline="0">
                <a:solidFill>
                  <a:srgbClr val="000000"/>
                </a:solidFill>
                <a:uFillTx/>
              </a:defRPr>
            </a:pPr>
            <a:r>
              <a:rPr lang="nl-NL" sz="2400" b="1" dirty="0">
                <a:solidFill>
                  <a:srgbClr val="009C82"/>
                </a:solidFill>
                <a:cs typeface="Arial"/>
              </a:rPr>
              <a:t>EXTRA AANBOD  Jeugdplein Hengelo</a:t>
            </a:r>
          </a:p>
        </p:txBody>
      </p:sp>
      <p:sp>
        <p:nvSpPr>
          <p:cNvPr id="21" name="Tekstvak 20">
            <a:extLst>
              <a:ext uri="{FF2B5EF4-FFF2-40B4-BE49-F238E27FC236}">
                <a16:creationId xmlns:a16="http://schemas.microsoft.com/office/drawing/2014/main" id="{899CAA06-1622-A54B-8B24-D6CA0B683F0B}"/>
              </a:ext>
            </a:extLst>
          </p:cNvPr>
          <p:cNvSpPr txBox="1"/>
          <p:nvPr/>
        </p:nvSpPr>
        <p:spPr>
          <a:xfrm>
            <a:off x="1869147" y="5868732"/>
            <a:ext cx="2200275" cy="646331"/>
          </a:xfrm>
          <a:prstGeom prst="rect">
            <a:avLst/>
          </a:prstGeom>
          <a:noFill/>
        </p:spPr>
        <p:txBody>
          <a:bodyPr wrap="square" rtlCol="0">
            <a:spAutoFit/>
          </a:bodyPr>
          <a:lstStyle/>
          <a:p>
            <a:r>
              <a:rPr lang="nl-NL" dirty="0" err="1"/>
              <a:t>r.r.v</a:t>
            </a:r>
            <a:endParaRPr lang="nl-NL" dirty="0"/>
          </a:p>
          <a:p>
            <a:r>
              <a:rPr lang="nl-NL" dirty="0"/>
              <a:t>19Bl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13" name="Tijdelijke aanduiding voor tekst 3">
            <a:extLst>
              <a:ext uri="{FF2B5EF4-FFF2-40B4-BE49-F238E27FC236}">
                <a16:creationId xmlns:a16="http://schemas.microsoft.com/office/drawing/2014/main" id="{9705B677-3623-41A5-8A92-E09166E69BD8}"/>
              </a:ext>
            </a:extLst>
          </p:cNvPr>
          <p:cNvSpPr txBox="1">
            <a:spLocks noGrp="1"/>
          </p:cNvSpPr>
          <p:nvPr>
            <p:ph type="body" idx="1"/>
          </p:nvPr>
        </p:nvSpPr>
        <p:spPr>
          <a:xfrm>
            <a:off x="183090" y="719888"/>
            <a:ext cx="3742264" cy="4943438"/>
          </a:xfrm>
        </p:spPr>
        <p:txBody>
          <a:bodyPr/>
          <a:lstStyle/>
          <a:p>
            <a:pPr marL="0" indent="0">
              <a:buNone/>
            </a:pPr>
            <a:r>
              <a:rPr lang="nl-NL" b="1" dirty="0">
                <a:solidFill>
                  <a:schemeClr val="bg1"/>
                </a:solidFill>
                <a:latin typeface="+mn-lt"/>
              </a:rPr>
              <a:t>17 - Muzieklessen met </a:t>
            </a:r>
            <a:r>
              <a:rPr lang="nl-NL" b="1" dirty="0" err="1">
                <a:solidFill>
                  <a:schemeClr val="bg1"/>
                </a:solidFill>
                <a:latin typeface="+mn-lt"/>
              </a:rPr>
              <a:t>LessonUp</a:t>
            </a:r>
            <a:r>
              <a:rPr lang="nl-NL" b="1" dirty="0">
                <a:solidFill>
                  <a:schemeClr val="bg1"/>
                </a:solidFill>
                <a:latin typeface="+mn-lt"/>
              </a:rPr>
              <a:t>, 1 per bouw: 1/2, 3/4, 5/6, 7/8.</a:t>
            </a:r>
          </a:p>
          <a:p>
            <a:pPr marL="0" indent="0">
              <a:buNone/>
            </a:pPr>
            <a:endParaRPr lang="nl-NL" b="1" dirty="0">
              <a:solidFill>
                <a:schemeClr val="bg1"/>
              </a:solidFill>
              <a:latin typeface="+mn-lt"/>
            </a:endParaRPr>
          </a:p>
          <a:p>
            <a:pPr marL="0" indent="0">
              <a:buNone/>
            </a:pPr>
            <a:r>
              <a:rPr lang="nl-NL" b="1" dirty="0" err="1">
                <a:solidFill>
                  <a:schemeClr val="bg1"/>
                </a:solidFill>
                <a:latin typeface="+mn-lt"/>
              </a:rPr>
              <a:t>Lesson</a:t>
            </a:r>
            <a:r>
              <a:rPr lang="nl-NL" b="1" dirty="0">
                <a:solidFill>
                  <a:schemeClr val="bg1"/>
                </a:solidFill>
                <a:latin typeface="+mn-lt"/>
              </a:rPr>
              <a:t>-Up gr 5-6</a:t>
            </a:r>
          </a:p>
          <a:p>
            <a:pPr marL="0" indent="0">
              <a:buNone/>
            </a:pPr>
            <a:r>
              <a:rPr lang="nl-NL" b="1" dirty="0">
                <a:solidFill>
                  <a:schemeClr val="bg1"/>
                </a:solidFill>
                <a:latin typeface="+mn-lt"/>
                <a:hlinkClick r:id="rId3"/>
              </a:rPr>
              <a:t>https://lessonup.app/h/ejYCnWjGgHYWdR9sz</a:t>
            </a:r>
            <a:endParaRPr lang="nl-NL" b="1" dirty="0">
              <a:solidFill>
                <a:schemeClr val="bg1"/>
              </a:solidFill>
              <a:latin typeface="+mn-lt"/>
            </a:endParaRPr>
          </a:p>
          <a:p>
            <a:pPr marL="0" indent="0">
              <a:buNone/>
            </a:pPr>
            <a:endParaRPr lang="nl-NL" b="1" dirty="0">
              <a:solidFill>
                <a:schemeClr val="bg1"/>
              </a:solidFill>
              <a:latin typeface="+mn-lt"/>
            </a:endParaRPr>
          </a:p>
          <a:p>
            <a:pPr marL="0" lvl="0" indent="0">
              <a:buNone/>
            </a:pPr>
            <a:endParaRPr lang="nl-NL" sz="3500" b="1" dirty="0">
              <a:solidFill>
                <a:srgbClr val="FFFFFF"/>
              </a:solidFill>
              <a:latin typeface="+mn-lt"/>
              <a:cs typeface="Arial"/>
            </a:endParaRPr>
          </a:p>
        </p:txBody>
      </p:sp>
      <p:pic>
        <p:nvPicPr>
          <p:cNvPr id="4" name="Afbeelding 3" descr="Afbeelding met tafel&#10;&#10;Automatisch gegenereerde beschrijving">
            <a:extLst>
              <a:ext uri="{FF2B5EF4-FFF2-40B4-BE49-F238E27FC236}">
                <a16:creationId xmlns:a16="http://schemas.microsoft.com/office/drawing/2014/main" id="{8C7B1322-1CF2-D24A-BC1A-7850FB0488BB}"/>
              </a:ext>
            </a:extLst>
          </p:cNvPr>
          <p:cNvPicPr>
            <a:picLocks noChangeAspect="1"/>
          </p:cNvPicPr>
          <p:nvPr/>
        </p:nvPicPr>
        <p:blipFill>
          <a:blip r:embed="rId4"/>
          <a:stretch>
            <a:fillRect/>
          </a:stretch>
        </p:blipFill>
        <p:spPr>
          <a:xfrm>
            <a:off x="4338465" y="0"/>
            <a:ext cx="7229819" cy="6858000"/>
          </a:xfrm>
          <a:prstGeom prst="rect">
            <a:avLst/>
          </a:prstGeom>
        </p:spPr>
      </p:pic>
    </p:spTree>
  </p:cSld>
  <p:clrMapOvr>
    <a:masterClrMapping/>
  </p:clrMapOvr>
</p:sld>
</file>

<file path=ppt/theme/theme1.xml><?xml version="1.0" encoding="utf-8"?>
<a:theme xmlns:a="http://schemas.openxmlformats.org/drawingml/2006/main" name="STARTPAG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PAGINA W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PAGINA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USSENPAG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Saxion%20Powerpoint%202018%20NL</Template>
  <TotalTime>82</TotalTime>
  <Words>513</Words>
  <Application>Microsoft Macintosh PowerPoint</Application>
  <PresentationFormat>Breedbeeld</PresentationFormat>
  <Paragraphs>76</Paragraphs>
  <Slides>13</Slides>
  <Notes>12</Notes>
  <HiddenSlides>0</HiddenSlides>
  <MMClips>2</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13</vt:i4>
      </vt:variant>
    </vt:vector>
  </HeadingPairs>
  <TitlesOfParts>
    <vt:vector size="20" baseType="lpstr">
      <vt:lpstr>Arial</vt:lpstr>
      <vt:lpstr>Calibri</vt:lpstr>
      <vt:lpstr>Calibri Light</vt:lpstr>
      <vt:lpstr>STARTPAGINA</vt:lpstr>
      <vt:lpstr>CONTENTPAGINA WIT</vt:lpstr>
      <vt:lpstr>CONTENTPAGINA GROEN</vt:lpstr>
      <vt:lpstr>TUSSENPAGINA</vt:lpstr>
      <vt:lpstr>PowerPoint-presentatie</vt:lpstr>
      <vt:lpstr>IKC De Esrein. Van passie naar beleid.  </vt:lpstr>
      <vt:lpstr>PowerPoint-presentatie</vt:lpstr>
      <vt:lpstr>VAN PASSIE NAAR BELEID. Cultuureducatie met Kwaliteit in 80 seconden (basisschool)   </vt:lpstr>
      <vt:lpstr> </vt:lpstr>
      <vt:lpstr>Het woord kwaliteit wordt in Cultuureducatie met Kwaliteit genoemd. (lange termijn visie) Daarin zit vooral procesgerichte didactiek. Het creatief proces volgens SLO.  .</vt:lpstr>
      <vt:lpstr> </vt:lpstr>
      <vt:lpstr>PowerPoint-presentatie</vt:lpstr>
      <vt:lpstr>PowerPoint-presentatie</vt:lpstr>
      <vt:lpstr>PowerPoint-presentatie</vt:lpstr>
      <vt:lpstr>PowerPoint-presentatie</vt:lpstr>
      <vt:lpstr>Vragen en vervolgacties Afspraak is dat er in de eigen workshop een korte evaluatie plaats zal vinden. Bv een presentatie of zoiets. Daarnaast  goed om na te denken over een vorm voor het zichtbaar maken van de workshop in de school zelf. Bv foto-expositie, tiktok, vlog etcetera. Laagdrempelig.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Oriënteer je op een Top Talent Programma</dc:title>
  <dc:creator>Bart Kolthof</dc:creator>
  <cp:lastModifiedBy>Ronald von Piekartz</cp:lastModifiedBy>
  <cp:revision>17</cp:revision>
  <dcterms:created xsi:type="dcterms:W3CDTF">2018-12-19T09:52:45Z</dcterms:created>
  <dcterms:modified xsi:type="dcterms:W3CDTF">2022-04-05T10:19:27Z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0x010100A53B71003AAD0F4CAA66D1F5CAD27A61</vt:lpwstr>
  </property>
  <property fmtid="{D5CDD505-2E9C-101B-9397-08002B2CF9AE}" pid="3" name="Order">
    <vt:r8>137700</vt:r8>
  </property>
  <property fmtid="{D5CDD505-2E9C-101B-9397-08002B2CF9AE}" pid="4" name="ComplianceAssetId">
    <vt:lpwstr/>
  </property>
  <property fmtid="{D5CDD505-2E9C-101B-9397-08002B2CF9AE}" pid="5" name="Saxion_Organisatie">
    <vt:lpwstr/>
  </property>
</Properties>
</file>