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30C1C-4EC1-9F5C-E03A-42ABDB3BE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577C65-68BE-BA17-51EA-8EA2EFD6D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5660AA-4B5D-E4B7-775A-851B5F19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F03465-9C8D-195A-D87F-2B55F3A8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3E0792-6EA6-9989-2802-0BE5D734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9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AE3BE-A818-FC80-A242-C4FF1953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22D75A-6059-0EAC-F03A-7F1EFFB8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EFDDE7-6C7B-46B6-DD58-C44FE440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E7B221-4813-BD5C-6BEE-730910AF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7781E2-8087-1664-A59A-B80D6112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57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9D21C4-D494-82D4-AFCC-6B7F5F432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D746CB-C04E-2277-F68F-2C8FCFA50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E2D287-62D7-A3C4-A84C-27E031B44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3E7389-9E36-65FF-E448-1BE4C3B4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19100F-CDC8-FD82-9B69-1E2F872E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84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3C136-923C-DD8A-F370-AC8F83A4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59EE50-904B-D30B-5936-47759C657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C3B356-EEC4-DE8C-D3DC-29AB6572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02BA50-D1E9-632A-D7DC-78587C81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8AD087-FCC6-78FA-C7CD-B0870645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57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BA18B-CD8A-80EF-B8E2-7F1E09CD3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E1CFE7-1A86-53C7-6628-AC180BAD9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C7364E-971F-DF4A-627A-68B42DAD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D1A183-4E96-DEDD-675F-5B8382B0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F34CA6-84DB-886C-2CA4-AD56AF3A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72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A4DBF-D13A-83C3-E1A4-7A80EDBF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FB141-5B4F-5F87-66BE-4270F09BC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A4115D-525F-EEAE-AD0E-28A35502E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B7F77F-4A99-E4B2-117E-95FB48F5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2D4CF3-A6A4-1684-5E0B-1D31F833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4DB28D-7BDB-D0F1-AE79-1F61DE2E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3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B6C86-7CD1-046F-364D-1AA697339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9FD1EA-627B-C1FA-2979-727656171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F1FCB3-CDE8-71BC-6B40-03FC65544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E4F558-E8DE-5DD4-60B5-85EDB421F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E996FE-E969-AF51-A3F0-05857332F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9AEC272-17AC-CAD5-396A-7A019186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44636C2-5618-670E-8864-33FB32A5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4446678-5483-D34B-E2D6-30770D29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06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4A4C4-3513-082F-E186-DE31C9A3E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2139362-539B-132D-043B-0CBA46C3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39F3FF-505F-AE80-C905-17938ED0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6AEAD0-C006-8FA2-BC28-AB9948E59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2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9257C9-0188-99EC-F694-ADA844CA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519AE45-B2DF-8655-D1D2-2FEBAA475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9F6FF-4EA0-7921-B631-C38DEC49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19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E9C33-E843-4F27-96BC-B7326181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70DC3A-7F5B-A36B-18A9-77AC0143A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D7A55F-E865-CB56-4DC7-D1C61129D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4A9033-A621-73C5-23CA-B539484D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A4556C-8CEE-16C5-FC13-B6E25585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41C722-FBFF-B705-EC83-6667C9A3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83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10B7E-9C30-2860-6189-095A0EA9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EE7BF22-2F59-5E42-BD49-4178C1152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D5BC74-C565-8941-3B09-79F86DC7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BCBEA0-AC63-B261-DD24-FA0CB897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CCCAF3-2CF4-75A3-9F4C-D43E1BB1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D0A3C9-6057-873C-E214-F1609173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29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17E3440-B408-38F6-5785-989E8EAA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AA574D-79D4-82E9-B707-2ABCBA501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340E14-6083-A930-2859-CF896283B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7C5C-77E6-4A5A-A36F-62B0F4EE52A3}" type="datetimeFigureOut">
              <a:rPr lang="nl-NL" smtClean="0"/>
              <a:t>11-04-2024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44C72-49FE-9E5C-8563-21E304F9F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94C175-1042-7CF4-AE62-942796E1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6A54-9448-4FD4-8BE1-E4DF95816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0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F5B3EF-D0FC-AF82-3386-66AB41008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nl-NL" sz="11500"/>
              <a:t>Icc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9E0BF4-EB1B-C0A8-545C-C9CDE663C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nl-NL" dirty="0"/>
              <a:t>Sint Jan </a:t>
            </a:r>
          </a:p>
          <a:p>
            <a:pPr algn="l"/>
            <a:r>
              <a:rPr lang="nl-NL" dirty="0"/>
              <a:t>Wereldwijde kunst</a:t>
            </a:r>
          </a:p>
          <a:p>
            <a:pPr algn="l"/>
            <a:r>
              <a:rPr lang="nl-NL" dirty="0"/>
              <a:t>Groep 7a evaluatie  </a:t>
            </a:r>
          </a:p>
        </p:txBody>
      </p:sp>
    </p:spTree>
    <p:extLst>
      <p:ext uri="{BB962C8B-B14F-4D97-AF65-F5344CB8AC3E}">
        <p14:creationId xmlns:p14="http://schemas.microsoft.com/office/powerpoint/2010/main" val="3258091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DCAA6B-B9F9-705C-5B9C-EA9B2149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8. Wat </a:t>
            </a:r>
            <a:r>
              <a:rPr lang="en-US" sz="25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heb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je </a:t>
            </a:r>
            <a:r>
              <a:rPr lang="en-US" sz="25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allemaal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geleerd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tijdens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deze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periode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b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210A409-0FC3-0788-F824-C44FB24FB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50" y="1552575"/>
            <a:ext cx="10458500" cy="474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0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577BB-AFE9-BFFB-1524-A2071C8A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Groep 7a resultaten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E5E3E68-B7E6-055F-68C9-20D6DE5B8F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3314"/>
          <a:stretch/>
        </p:blipFill>
        <p:spPr>
          <a:xfrm>
            <a:off x="838200" y="1501410"/>
            <a:ext cx="7457477" cy="4748934"/>
          </a:xfrm>
        </p:spPr>
      </p:pic>
    </p:spTree>
    <p:extLst>
      <p:ext uri="{BB962C8B-B14F-4D97-AF65-F5344CB8AC3E}">
        <p14:creationId xmlns:p14="http://schemas.microsoft.com/office/powerpoint/2010/main" val="612449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91A6A-2194-168E-953A-6A38D4DC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509587"/>
            <a:ext cx="7649239" cy="7429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3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 Hoe zijn jullie hiermee bezig geweest?</a:t>
            </a:r>
            <a:br>
              <a:rPr lang="en-US" sz="23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3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ijdelijke aanduiding voor inhoud 4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61EEF13C-CCF2-68E2-44C7-E3555D3B4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99" t="-2149" r="15258" b="2149"/>
          <a:stretch/>
        </p:blipFill>
        <p:spPr>
          <a:xfrm>
            <a:off x="705972" y="2158779"/>
            <a:ext cx="10768181" cy="3955857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9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F0CA54-6E2B-F310-1A64-FD49723CC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509587"/>
            <a:ext cx="7649239" cy="7429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3. Hoe is het </a:t>
            </a:r>
            <a:r>
              <a:rPr lang="en-US" sz="23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thema</a:t>
            </a:r>
            <a: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3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gebruikt</a:t>
            </a:r>
            <a: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3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tijdens</a:t>
            </a:r>
            <a: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3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andere</a:t>
            </a:r>
            <a: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3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vakken</a:t>
            </a:r>
            <a: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br>
              <a:rPr lang="en-US" sz="23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9787BB7-0FCD-AA97-DC27-06147BA19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972" y="2306116"/>
            <a:ext cx="10768181" cy="3661182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5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FF29E7-2C93-6A8A-8B61-F96BE76C0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nl-NL" sz="3600" b="0" i="0">
                <a:effectLst/>
                <a:latin typeface="Inter Medium"/>
              </a:rPr>
              <a:t>4. Wat heb je geleerd bij andere vakken binnen dit thema?</a:t>
            </a:r>
            <a:br>
              <a:rPr lang="nl-NL" sz="3600" b="0" i="0">
                <a:effectLst/>
                <a:latin typeface="Inter Medium"/>
              </a:rPr>
            </a:br>
            <a:endParaRPr lang="nl-NL" sz="36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64CCA1E-A68B-30EF-C5D8-4445F241D6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860" b="-2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53EBBB5-D99C-29AC-29B0-ACD632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054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B5F5F2-3206-BC5E-A379-7691EF06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nl-NL" sz="3600" b="0" i="0">
                <a:effectLst/>
                <a:latin typeface="Inter Medium"/>
              </a:rPr>
              <a:t>4. Wat heb je geleerd bij andere vakken binnen dit thema?</a:t>
            </a:r>
            <a:br>
              <a:rPr lang="nl-NL" sz="3600" b="0" i="0">
                <a:effectLst/>
                <a:latin typeface="Inter Medium"/>
              </a:rPr>
            </a:br>
            <a:endParaRPr lang="nl-NL" sz="36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E2D1C27-424A-BC13-DD2C-60004E55E8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492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2A612D-9611-59AD-5258-4C757AEA0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7044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89D98E-C0B2-BA75-DB3F-AD812FFC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509587"/>
            <a:ext cx="7649239" cy="7429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5. 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Bij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welk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vak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had je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meer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met het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thema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willen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werken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waarom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br>
              <a:rPr lang="en-US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EA26B40-CD1C-F2A4-01BF-655B31343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909" y="2008641"/>
            <a:ext cx="10768181" cy="3774448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83B7B9-26E7-C190-274B-8576350C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nl-NL" sz="3100" b="0" i="0">
                <a:effectLst/>
                <a:latin typeface="Inter Medium"/>
              </a:rPr>
              <a:t>6. Wat had je nog meer willen leren en doen? En waarom?</a:t>
            </a:r>
            <a:br>
              <a:rPr lang="nl-NL" sz="3100" b="0" i="0">
                <a:effectLst/>
                <a:latin typeface="Inter Medium"/>
              </a:rPr>
            </a:br>
            <a:endParaRPr lang="nl-NL" sz="3100"/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0C885274-A042-295C-7EBC-A44E3B3E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algn="ctr"/>
            <a:endParaRPr lang="en-US" sz="200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7A6EEBB-1663-6780-B8FB-5EC5EFC60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0" y="1917108"/>
            <a:ext cx="12378336" cy="393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5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89856-B502-B842-1713-0BDE79A7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1E08F95-46BF-A537-C12F-A927053F21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025" y="212725"/>
            <a:ext cx="8836727" cy="6432550"/>
          </a:xfrm>
        </p:spPr>
      </p:pic>
    </p:spTree>
    <p:extLst>
      <p:ext uri="{BB962C8B-B14F-4D97-AF65-F5344CB8AC3E}">
        <p14:creationId xmlns:p14="http://schemas.microsoft.com/office/powerpoint/2010/main" val="21742942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Macintosh PowerPoint</Application>
  <PresentationFormat>Breedbeeld</PresentationFormat>
  <Paragraphs>12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Inter Medium</vt:lpstr>
      <vt:lpstr>Kantoorthema</vt:lpstr>
      <vt:lpstr>Icc </vt:lpstr>
      <vt:lpstr>Groep 7a resultaten </vt:lpstr>
      <vt:lpstr>2. Hoe zijn jullie hiermee bezig geweest? </vt:lpstr>
      <vt:lpstr>3. Hoe is het thema gebruikt tijdens andere vakken? </vt:lpstr>
      <vt:lpstr>4. Wat heb je geleerd bij andere vakken binnen dit thema? </vt:lpstr>
      <vt:lpstr>4. Wat heb je geleerd bij andere vakken binnen dit thema? </vt:lpstr>
      <vt:lpstr>5. Bij welk vak had je meer met het thema willen werken en waarom? </vt:lpstr>
      <vt:lpstr>6. Wat had je nog meer willen leren en doen? En waarom? </vt:lpstr>
      <vt:lpstr>PowerPoint-presentatie</vt:lpstr>
      <vt:lpstr>8. Wat heb je allemaal geleerd tijdens deze periode?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 </dc:title>
  <dc:creator>Pien Mäkel</dc:creator>
  <cp:lastModifiedBy>Ronald von Piekartz</cp:lastModifiedBy>
  <cp:revision>1</cp:revision>
  <dcterms:created xsi:type="dcterms:W3CDTF">2024-03-28T09:30:04Z</dcterms:created>
  <dcterms:modified xsi:type="dcterms:W3CDTF">2024-04-11T09:31:39Z</dcterms:modified>
</cp:coreProperties>
</file>