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73" r:id="rId2"/>
    <p:sldId id="499" r:id="rId3"/>
    <p:sldId id="494" r:id="rId4"/>
    <p:sldId id="500" r:id="rId5"/>
    <p:sldId id="501" r:id="rId6"/>
    <p:sldId id="471" r:id="rId7"/>
    <p:sldId id="502" r:id="rId8"/>
    <p:sldId id="503" r:id="rId9"/>
    <p:sldId id="504" r:id="rId10"/>
    <p:sldId id="505" r:id="rId11"/>
    <p:sldId id="506" r:id="rId12"/>
    <p:sldId id="507" r:id="rId13"/>
    <p:sldId id="508" r:id="rId14"/>
    <p:sldId id="511" r:id="rId15"/>
    <p:sldId id="510" r:id="rId16"/>
  </p:sldIdLst>
  <p:sldSz cx="10080625" cy="7559675"/>
  <p:notesSz cx="6669088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>
          <p15:clr>
            <a:srgbClr val="A4A3A4"/>
          </p15:clr>
        </p15:guide>
        <p15:guide id="2" pos="190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3B0DF"/>
    <a:srgbClr val="7CA4DF"/>
    <a:srgbClr val="FBE9A7"/>
    <a:srgbClr val="F69D13"/>
    <a:srgbClr val="E40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7" autoAdjust="0"/>
    <p:restoredTop sz="94694"/>
  </p:normalViewPr>
  <p:slideViewPr>
    <p:cSldViewPr showGuides="1">
      <p:cViewPr varScale="1">
        <p:scale>
          <a:sx n="110" d="100"/>
          <a:sy n="110" d="100"/>
        </p:scale>
        <p:origin x="384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7D4CD4D-5706-9EDF-4C5C-18B39EE3A5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8475"/>
          </a:xfrm>
          <a:prstGeom prst="rect">
            <a:avLst/>
          </a:prstGeom>
        </p:spPr>
        <p:txBody>
          <a:bodyPr vert="horz" lIns="83137" tIns="41569" rIns="83137" bIns="41569" rtlCol="0"/>
          <a:lstStyle>
            <a:lvl1pPr algn="l">
              <a:defRPr sz="11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FED6816-5BFB-560F-1C22-2487310BBD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8475"/>
          </a:xfrm>
          <a:prstGeom prst="rect">
            <a:avLst/>
          </a:prstGeom>
        </p:spPr>
        <p:txBody>
          <a:bodyPr vert="horz" lIns="83137" tIns="41569" rIns="83137" bIns="41569" rtlCol="0"/>
          <a:lstStyle>
            <a:lvl1pPr algn="r">
              <a:defRPr sz="1100"/>
            </a:lvl1pPr>
          </a:lstStyle>
          <a:p>
            <a:pPr>
              <a:defRPr/>
            </a:pPr>
            <a:fld id="{DA3A4750-C8F4-7040-93AB-0BB3E544438F}" type="datetimeFigureOut">
              <a:rPr lang="nl-NL"/>
              <a:pPr>
                <a:defRPr/>
              </a:pPr>
              <a:t>22-09-2023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733E6BE-D154-D28A-E9D7-40D9DA6320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90838" cy="498475"/>
          </a:xfrm>
          <a:prstGeom prst="rect">
            <a:avLst/>
          </a:prstGeom>
        </p:spPr>
        <p:txBody>
          <a:bodyPr vert="horz" lIns="83137" tIns="41569" rIns="83137" bIns="41569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55BA22-8330-3240-2B92-D41FC2902F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6663" y="9428163"/>
            <a:ext cx="2890837" cy="498475"/>
          </a:xfrm>
          <a:prstGeom prst="rect">
            <a:avLst/>
          </a:prstGeom>
        </p:spPr>
        <p:txBody>
          <a:bodyPr vert="horz" wrap="square" lIns="83137" tIns="41569" rIns="83137" bIns="41569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C663A692-F008-DE4B-87E9-28EE718F475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07005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A368C162-E597-003B-B582-D69DF3CF886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2488" y="754063"/>
            <a:ext cx="4960937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703DA55-2B14-B60D-7903-05C284731A0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66750" y="4714875"/>
            <a:ext cx="5334000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8520608-9ED8-A9AC-2B81-89C0C0628C8D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8940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170" algn="l"/>
                <a:tab pos="1316340" algn="l"/>
                <a:tab pos="1974510" algn="l"/>
                <a:tab pos="263268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A717339-B9EB-2931-2828-AFCD9F49631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775075" y="0"/>
            <a:ext cx="28924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170" algn="l"/>
                <a:tab pos="1316340" algn="l"/>
                <a:tab pos="1974510" algn="l"/>
                <a:tab pos="263268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8C3E34E-7DFB-DEAF-6977-21B678B24C9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8940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170" algn="l"/>
                <a:tab pos="1316340" algn="l"/>
                <a:tab pos="1974510" algn="l"/>
                <a:tab pos="263268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73129F8-3496-C109-AC38-0BFC7DEBC98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775075" y="9429750"/>
            <a:ext cx="28924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7225" algn="l"/>
                <a:tab pos="1316038" algn="l"/>
                <a:tab pos="1973263" algn="l"/>
                <a:tab pos="263207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68F492EC-0CC4-C243-979F-AB44273F2F9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35247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819AECC8-87AE-4CB5-E0EF-47D5CBE750E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D67A15-0CF7-0D4C-89E6-D0E257DED019}" type="slidenum">
              <a:rPr lang="nl-NL" altLang="nl-NL" sz="1300"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</a:t>
            </a:fld>
            <a:endParaRPr lang="nl-NL" altLang="nl-NL" sz="1300">
              <a:ea typeface="Microsoft YaHei" panose="020B0503020204020204" pitchFamily="34" charset="-122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4A19E516-3F7A-8D1D-D285-A594BE206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9DD78423-0E72-BC5B-6026-244FB5EB1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4592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819AECC8-87AE-4CB5-E0EF-47D5CBE750E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D67A15-0CF7-0D4C-89E6-D0E257DED019}" type="slidenum">
              <a:rPr lang="nl-NL" altLang="nl-NL" sz="1300"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4</a:t>
            </a:fld>
            <a:endParaRPr lang="nl-NL" altLang="nl-NL" sz="1300">
              <a:ea typeface="Microsoft YaHei" panose="020B0503020204020204" pitchFamily="34" charset="-122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4A19E516-3F7A-8D1D-D285-A594BE206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9DD78423-0E72-BC5B-6026-244FB5EB1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962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819AECC8-87AE-4CB5-E0EF-47D5CBE750E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D67A15-0CF7-0D4C-89E6-D0E257DED019}" type="slidenum">
              <a:rPr lang="nl-NL" altLang="nl-NL" sz="1300"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5</a:t>
            </a:fld>
            <a:endParaRPr lang="nl-NL" altLang="nl-NL" sz="1300">
              <a:ea typeface="Microsoft YaHei" panose="020B0503020204020204" pitchFamily="34" charset="-122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4A19E516-3F7A-8D1D-D285-A594BE206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9DD78423-0E72-BC5B-6026-244FB5EB1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3789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377F00-EE48-478D-0E60-FB1CA41FA02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E5C76D-6551-8D9B-28B6-66F6A1220EE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2B5822-DF7C-94DB-9978-BD6B0965B6A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0CCAB9-67C9-7F4B-A373-13721A8218B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0991225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5D457B-7253-0F10-206B-881CDFFC84A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B21C0B-300C-8FB8-3591-FE2F79BEB86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09661A-D8E4-EB88-247F-3A485359184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35B609-EBF5-9947-B186-A8570EDD90B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5181670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55AB9-ED5E-7596-A838-37216751F4A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705C0F-1462-4583-CB67-C09E2D26EF6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E6BB8-B935-D1AE-2D34-280ECFA7AD7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0F3260-D2E9-6448-AABC-11B3F5F6C6E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6593396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1C380DB-4EAB-9A4B-C5CF-F2097908BC6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6D04B-8C11-7435-223A-793B97F3941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D3D689-B5DE-5117-AC90-9387980EF02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61E410-C618-CD43-8DC4-1010BB71F3A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8461227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1C65F9-9C34-5A31-F451-66C64E8C471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6042F4-E3A4-FE69-01C8-9A8C9F7C46A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6887E-C1B4-AE19-B8B3-3E552FDCE3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365C79-CCE6-C245-B871-071445DCDF8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7515807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00A21C-7169-242A-106B-3CCEB0AE1A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BCA0C5-D9CA-4BC5-2DD7-7D1C01E1825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E23E43-0049-CFF7-1065-D3FE5F2EA71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EF22BB-9FA0-6E4C-AFDD-080A0A91A24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3899538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D8D09CA-16CF-5A13-D799-EF797C163A4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4F9091-2907-8ABF-31C4-F72EAB41CA1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3996214-E041-64D3-05B8-D10707F8726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7A1C05-CE8D-E940-8374-98B3ECB840F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0869600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7E7F80F-099C-175C-C89D-2D51790DA15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B5527E3-BC70-69D2-6CA4-A0C221FB882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81379FA-C28E-7597-2651-1A77BB1C92A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7669BC-7D02-2540-80DE-8AAA22758B2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2450492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EE7C33D-2958-96EF-6E10-1A74A8ADC60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926F54-73AE-630C-452B-6F382C52DD0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0103C5-B5EE-CDD7-1DE9-0CD96E2564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DD6B38-DBB9-3247-894A-4954FA7A530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0286150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051E41A-43DC-9710-FC2E-D7A4253BC47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DE7C70-BC5A-1CE6-E11F-FD22D3B54D5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6D87DA-593F-D1FC-B352-C9EDA3931F2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65B9A5-2E0B-2949-82CC-057F5790B14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2605511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AC0D96C-B2F1-CCA7-BD43-10D027D39A2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DA74F15-BC2C-3CCB-0F99-82FD508CCE5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FD4FEAC-5F99-EC33-644E-398FD749C75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0E1BCD-F241-2A46-A19A-55CA2A94035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2760809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91F7983-C3D4-CE2B-69DE-98B39F86EF7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7E003CD-EEB7-CB8B-3D75-DD44B9E9EA3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A5B1549-0EF5-5FFD-751F-327C1A9366B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736FD0-5628-2A44-B6E3-9B6134858CE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6705199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044CACEA-8AF7-7CC9-3791-5D2610846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6FD425A2-F3AE-824B-5707-299FCAF83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  <a:p>
            <a:pPr lvl="4"/>
            <a:r>
              <a:rPr lang="en-GB" altLang="nl-NL"/>
              <a:t>Achtste overzichtsniveau</a:t>
            </a:r>
          </a:p>
          <a:p>
            <a:pPr lvl="4"/>
            <a:r>
              <a:rPr lang="en-GB" altLang="nl-NL"/>
              <a:t>Negende overzichtsniveau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E856EE0-2106-5FE7-1760-AEC01A1D99B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4A1AA69-AF8A-8D11-CFBA-9F19C9D3BAB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326CE13-EB88-9F83-CE0C-3F1317BBB97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B9EFB995-C278-5C48-AC2B-8DAE5FD034FA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  <p:sldLayoutId id="2147484716" r:id="rId12"/>
  </p:sldLayoutIdLst>
  <p:transition spd="med">
    <p:fade/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3.png"/><Relationship Id="rId7" Type="http://schemas.openxmlformats.org/officeDocument/2006/relationships/image" Target="../media/image15.jpeg"/><Relationship Id="rId12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11" Type="http://schemas.openxmlformats.org/officeDocument/2006/relationships/image" Target="../media/image35.png"/><Relationship Id="rId5" Type="http://schemas.openxmlformats.org/officeDocument/2006/relationships/image" Target="../media/image13.jpeg"/><Relationship Id="rId10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kleding, entertainment, concert&#10;&#10;Automatisch gegenereerde beschrijving">
            <a:extLst>
              <a:ext uri="{FF2B5EF4-FFF2-40B4-BE49-F238E27FC236}">
                <a16:creationId xmlns:a16="http://schemas.microsoft.com/office/drawing/2014/main" id="{DBA1E0A2-01EE-C8F6-E5BF-EDCAFB1E6E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295"/>
            <a:ext cx="10080625" cy="6720417"/>
          </a:xfrm>
          <a:prstGeom prst="rect">
            <a:avLst/>
          </a:prstGeom>
        </p:spPr>
      </p:pic>
      <p:pic>
        <p:nvPicPr>
          <p:cNvPr id="16387" name="Afbeelding 3">
            <a:extLst>
              <a:ext uri="{FF2B5EF4-FFF2-40B4-BE49-F238E27FC236}">
                <a16:creationId xmlns:a16="http://schemas.microsoft.com/office/drawing/2014/main" id="{A478E991-E6B7-9851-5FCD-C994A8E227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448" y="321496"/>
            <a:ext cx="3447071" cy="121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1"/>
          <p:cNvSpPr txBox="1">
            <a:spLocks noChangeArrowheads="1"/>
          </p:cNvSpPr>
          <p:nvPr/>
        </p:nvSpPr>
        <p:spPr bwMode="auto">
          <a:xfrm>
            <a:off x="2736056" y="6955380"/>
            <a:ext cx="4308674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altLang="nl-NL" dirty="0">
                <a:solidFill>
                  <a:srgbClr val="2CED6C"/>
                </a:solidFill>
                <a:latin typeface="Arial Black" panose="020B0A04020102020204" pitchFamily="34" charset="0"/>
                <a:cs typeface="Aharoni" pitchFamily="2" charset="-79"/>
              </a:rPr>
              <a:t>ICC-Bijeenkomst 20 sept 2023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oorbeeld van afbeelding">
            <a:extLst>
              <a:ext uri="{FF2B5EF4-FFF2-40B4-BE49-F238E27FC236}">
                <a16:creationId xmlns:a16="http://schemas.microsoft.com/office/drawing/2014/main" id="{9499B330-9CDD-1768-759B-18D01F41A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35620"/>
            <a:ext cx="10080625" cy="370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4767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Menselijk gezicht, handschrift, kleding, persoon&#10;&#10;Automatisch gegenereerde beschrijving">
            <a:extLst>
              <a:ext uri="{FF2B5EF4-FFF2-40B4-BE49-F238E27FC236}">
                <a16:creationId xmlns:a16="http://schemas.microsoft.com/office/drawing/2014/main" id="{6CB4E2B5-2D3B-5928-2CE9-8002CF765D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528" y="2004836"/>
            <a:ext cx="3014167" cy="1680131"/>
          </a:xfrm>
          <a:prstGeom prst="rect">
            <a:avLst/>
          </a:prstGeom>
        </p:spPr>
      </p:pic>
      <p:pic>
        <p:nvPicPr>
          <p:cNvPr id="11" name="Afbeelding 10" descr="Afbeelding met persoon, kleding, Menselijk gezicht, handschrift&#10;&#10;Automatisch gegenereerde beschrijving">
            <a:extLst>
              <a:ext uri="{FF2B5EF4-FFF2-40B4-BE49-F238E27FC236}">
                <a16:creationId xmlns:a16="http://schemas.microsoft.com/office/drawing/2014/main" id="{4155DD08-6D2E-863E-508F-1E26BB856D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684" y="3013165"/>
            <a:ext cx="2919564" cy="1646072"/>
          </a:xfrm>
          <a:prstGeom prst="rect">
            <a:avLst/>
          </a:prstGeom>
        </p:spPr>
      </p:pic>
      <p:sp>
        <p:nvSpPr>
          <p:cNvPr id="7" name="AutoShape 8" descr="Art Worldwid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0" descr="Art Worldwide - Home | Facebook"/>
          <p:cNvSpPr>
            <a:spLocks noChangeAspect="1" noChangeArrowheads="1"/>
          </p:cNvSpPr>
          <p:nvPr/>
        </p:nvSpPr>
        <p:spPr bwMode="auto">
          <a:xfrm>
            <a:off x="187571" y="9613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Tekstvak 1"/>
          <p:cNvSpPr txBox="1">
            <a:spLocks noChangeArrowheads="1"/>
          </p:cNvSpPr>
          <p:nvPr/>
        </p:nvSpPr>
        <p:spPr bwMode="auto">
          <a:xfrm>
            <a:off x="72255" y="7122615"/>
            <a:ext cx="10080625" cy="4016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altLang="nl-NL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cultuurwijshengelo.nl/icc</a:t>
            </a:r>
            <a:r>
              <a:rPr lang="nl-NL" altLang="nl-NL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.htm</a:t>
            </a:r>
          </a:p>
        </p:txBody>
      </p:sp>
      <p:pic>
        <p:nvPicPr>
          <p:cNvPr id="18" name="Afbeelding 3">
            <a:extLst>
              <a:ext uri="{FF2B5EF4-FFF2-40B4-BE49-F238E27FC236}">
                <a16:creationId xmlns:a16="http://schemas.microsoft.com/office/drawing/2014/main" id="{A478E991-E6B7-9851-5FCD-C994A8E227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5541" y="144319"/>
            <a:ext cx="1624557" cy="57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 descr="Afbeelding met tekst, handschrift&#10;&#10;Automatisch gegenereerde beschrijving">
            <a:extLst>
              <a:ext uri="{FF2B5EF4-FFF2-40B4-BE49-F238E27FC236}">
                <a16:creationId xmlns:a16="http://schemas.microsoft.com/office/drawing/2014/main" id="{1145BFCA-BB21-D25A-8F3E-3798890047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896" y="5887372"/>
            <a:ext cx="1843133" cy="1218455"/>
          </a:xfrm>
          <a:prstGeom prst="rect">
            <a:avLst/>
          </a:prstGeom>
        </p:spPr>
      </p:pic>
      <p:pic>
        <p:nvPicPr>
          <p:cNvPr id="15" name="Afbeelding 14" descr="Afbeelding met tekst, handschrift, whiteboard, kalligrafie&#10;&#10;Automatisch gegenereerde beschrijving">
            <a:extLst>
              <a:ext uri="{FF2B5EF4-FFF2-40B4-BE49-F238E27FC236}">
                <a16:creationId xmlns:a16="http://schemas.microsoft.com/office/drawing/2014/main" id="{B2747FFC-0CDC-14A6-4C5F-ACFB881CE1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9" y="5928175"/>
            <a:ext cx="1726415" cy="1171240"/>
          </a:xfrm>
          <a:prstGeom prst="rect">
            <a:avLst/>
          </a:prstGeom>
        </p:spPr>
      </p:pic>
      <p:pic>
        <p:nvPicPr>
          <p:cNvPr id="19" name="Afbeelding 18" descr="Afbeelding met tekst, handschrift, inkt, Lettertype&#10;&#10;Automatisch gegenereerde beschrijving">
            <a:extLst>
              <a:ext uri="{FF2B5EF4-FFF2-40B4-BE49-F238E27FC236}">
                <a16:creationId xmlns:a16="http://schemas.microsoft.com/office/drawing/2014/main" id="{D726E0BC-A212-9ACF-A490-8EA1C13A416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987" y="5916166"/>
            <a:ext cx="1726416" cy="1160866"/>
          </a:xfrm>
          <a:prstGeom prst="rect">
            <a:avLst/>
          </a:prstGeom>
        </p:spPr>
      </p:pic>
      <p:pic>
        <p:nvPicPr>
          <p:cNvPr id="21" name="Afbeelding 20" descr="Afbeelding met tekst, handschrift, Lettertype, kalligrafie&#10;&#10;Automatisch gegenereerde beschrijving">
            <a:extLst>
              <a:ext uri="{FF2B5EF4-FFF2-40B4-BE49-F238E27FC236}">
                <a16:creationId xmlns:a16="http://schemas.microsoft.com/office/drawing/2014/main" id="{181EB4AD-1E4A-6DD0-C89F-E231B14826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801" y="5904159"/>
            <a:ext cx="1779446" cy="1218456"/>
          </a:xfrm>
          <a:prstGeom prst="rect">
            <a:avLst/>
          </a:prstGeom>
        </p:spPr>
      </p:pic>
      <p:pic>
        <p:nvPicPr>
          <p:cNvPr id="23" name="Afbeelding 22" descr="Afbeelding met tekst, handschrift, inkt&#10;&#10;Automatisch gegenereerde beschrijving">
            <a:extLst>
              <a:ext uri="{FF2B5EF4-FFF2-40B4-BE49-F238E27FC236}">
                <a16:creationId xmlns:a16="http://schemas.microsoft.com/office/drawing/2014/main" id="{A2A00D18-03F7-2A4F-D8BD-B0521037FB3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310" y="5928175"/>
            <a:ext cx="1726415" cy="1161159"/>
          </a:xfrm>
          <a:prstGeom prst="rect">
            <a:avLst/>
          </a:prstGeom>
        </p:spPr>
      </p:pic>
      <p:pic>
        <p:nvPicPr>
          <p:cNvPr id="3" name="Afbeelding 2" descr="Afbeelding met persoon, kleding, Menselijk gezicht, tekst&#10;&#10;Automatisch gegenereerde beschrijving">
            <a:extLst>
              <a:ext uri="{FF2B5EF4-FFF2-40B4-BE49-F238E27FC236}">
                <a16:creationId xmlns:a16="http://schemas.microsoft.com/office/drawing/2014/main" id="{3C48A72A-4CBD-978F-EA65-C35D6F8693B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418" y="201539"/>
            <a:ext cx="2992241" cy="1652063"/>
          </a:xfrm>
          <a:prstGeom prst="rect">
            <a:avLst/>
          </a:prstGeom>
        </p:spPr>
      </p:pic>
      <p:pic>
        <p:nvPicPr>
          <p:cNvPr id="14" name="Afbeelding 13" descr="Afbeelding met persoon, kleding, Menselijk gezicht, handschrift&#10;&#10;Automatisch gegenereerde beschrijving">
            <a:extLst>
              <a:ext uri="{FF2B5EF4-FFF2-40B4-BE49-F238E27FC236}">
                <a16:creationId xmlns:a16="http://schemas.microsoft.com/office/drawing/2014/main" id="{96BFC553-575B-E46B-23C4-FBF74166F58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5" y="2004836"/>
            <a:ext cx="2919564" cy="1652063"/>
          </a:xfrm>
          <a:prstGeom prst="rect">
            <a:avLst/>
          </a:prstGeom>
        </p:spPr>
      </p:pic>
      <p:pic>
        <p:nvPicPr>
          <p:cNvPr id="5" name="Afbeelding 4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7F33DD6C-1D14-752E-70FD-2832C9A77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999" y="3836201"/>
            <a:ext cx="3024336" cy="167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0408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Art Worldwid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0" descr="Art Worldwide - Home | Facebook"/>
          <p:cNvSpPr>
            <a:spLocks noChangeAspect="1" noChangeArrowheads="1"/>
          </p:cNvSpPr>
          <p:nvPr/>
        </p:nvSpPr>
        <p:spPr bwMode="auto">
          <a:xfrm>
            <a:off x="187571" y="9613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Tekstvak 1"/>
          <p:cNvSpPr txBox="1">
            <a:spLocks noChangeArrowheads="1"/>
          </p:cNvSpPr>
          <p:nvPr/>
        </p:nvSpPr>
        <p:spPr bwMode="auto">
          <a:xfrm>
            <a:off x="72255" y="7122615"/>
            <a:ext cx="10080625" cy="4016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altLang="nl-NL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cultuurwijshengelo.nl/icc</a:t>
            </a:r>
            <a:r>
              <a:rPr lang="nl-NL" altLang="nl-NL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.htm</a:t>
            </a:r>
          </a:p>
        </p:txBody>
      </p:sp>
      <p:pic>
        <p:nvPicPr>
          <p:cNvPr id="18" name="Afbeelding 3">
            <a:extLst>
              <a:ext uri="{FF2B5EF4-FFF2-40B4-BE49-F238E27FC236}">
                <a16:creationId xmlns:a16="http://schemas.microsoft.com/office/drawing/2014/main" id="{A478E991-E6B7-9851-5FCD-C994A8E227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5541" y="144319"/>
            <a:ext cx="1624557" cy="57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 descr="Afbeelding met tekst, handschrift&#10;&#10;Automatisch gegenereerde beschrijving">
            <a:extLst>
              <a:ext uri="{FF2B5EF4-FFF2-40B4-BE49-F238E27FC236}">
                <a16:creationId xmlns:a16="http://schemas.microsoft.com/office/drawing/2014/main" id="{1145BFCA-BB21-D25A-8F3E-3798890047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896" y="5887372"/>
            <a:ext cx="1843133" cy="1218455"/>
          </a:xfrm>
          <a:prstGeom prst="rect">
            <a:avLst/>
          </a:prstGeom>
        </p:spPr>
      </p:pic>
      <p:pic>
        <p:nvPicPr>
          <p:cNvPr id="15" name="Afbeelding 14" descr="Afbeelding met tekst, handschrift, whiteboard, kalligrafie&#10;&#10;Automatisch gegenereerde beschrijving">
            <a:extLst>
              <a:ext uri="{FF2B5EF4-FFF2-40B4-BE49-F238E27FC236}">
                <a16:creationId xmlns:a16="http://schemas.microsoft.com/office/drawing/2014/main" id="{B2747FFC-0CDC-14A6-4C5F-ACFB881CE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9" y="5928175"/>
            <a:ext cx="1726415" cy="1171240"/>
          </a:xfrm>
          <a:prstGeom prst="rect">
            <a:avLst/>
          </a:prstGeom>
        </p:spPr>
      </p:pic>
      <p:pic>
        <p:nvPicPr>
          <p:cNvPr id="19" name="Afbeelding 18" descr="Afbeelding met tekst, handschrift, inkt, Lettertype&#10;&#10;Automatisch gegenereerde beschrijving">
            <a:extLst>
              <a:ext uri="{FF2B5EF4-FFF2-40B4-BE49-F238E27FC236}">
                <a16:creationId xmlns:a16="http://schemas.microsoft.com/office/drawing/2014/main" id="{D726E0BC-A212-9ACF-A490-8EA1C13A41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987" y="5916166"/>
            <a:ext cx="1726416" cy="1160866"/>
          </a:xfrm>
          <a:prstGeom prst="rect">
            <a:avLst/>
          </a:prstGeom>
        </p:spPr>
      </p:pic>
      <p:pic>
        <p:nvPicPr>
          <p:cNvPr id="21" name="Afbeelding 20" descr="Afbeelding met tekst, handschrift, Lettertype, kalligrafie&#10;&#10;Automatisch gegenereerde beschrijving">
            <a:extLst>
              <a:ext uri="{FF2B5EF4-FFF2-40B4-BE49-F238E27FC236}">
                <a16:creationId xmlns:a16="http://schemas.microsoft.com/office/drawing/2014/main" id="{181EB4AD-1E4A-6DD0-C89F-E231B14826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801" y="5904159"/>
            <a:ext cx="1779446" cy="1218456"/>
          </a:xfrm>
          <a:prstGeom prst="rect">
            <a:avLst/>
          </a:prstGeom>
        </p:spPr>
      </p:pic>
      <p:pic>
        <p:nvPicPr>
          <p:cNvPr id="23" name="Afbeelding 22" descr="Afbeelding met tekst, handschrift, inkt&#10;&#10;Automatisch gegenereerde beschrijving">
            <a:extLst>
              <a:ext uri="{FF2B5EF4-FFF2-40B4-BE49-F238E27FC236}">
                <a16:creationId xmlns:a16="http://schemas.microsoft.com/office/drawing/2014/main" id="{A2A00D18-03F7-2A4F-D8BD-B0521037FB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310" y="5928175"/>
            <a:ext cx="1726415" cy="1161159"/>
          </a:xfrm>
          <a:prstGeom prst="rect">
            <a:avLst/>
          </a:prstGeom>
        </p:spPr>
      </p:pic>
      <p:pic>
        <p:nvPicPr>
          <p:cNvPr id="4" name="Afbeelding 3" descr="Afbeelding met kleding, tekst, persoon, person&#10;&#10;Automatisch gegenereerde beschrijving">
            <a:extLst>
              <a:ext uri="{FF2B5EF4-FFF2-40B4-BE49-F238E27FC236}">
                <a16:creationId xmlns:a16="http://schemas.microsoft.com/office/drawing/2014/main" id="{765C11ED-D3FA-C088-CF47-050A9215450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880" y="763974"/>
            <a:ext cx="7480063" cy="4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2884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Art Worldwid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0" descr="Art Worldwide - Home | Facebook"/>
          <p:cNvSpPr>
            <a:spLocks noChangeAspect="1" noChangeArrowheads="1"/>
          </p:cNvSpPr>
          <p:nvPr/>
        </p:nvSpPr>
        <p:spPr bwMode="auto">
          <a:xfrm>
            <a:off x="187571" y="9613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Tekstvak 1"/>
          <p:cNvSpPr txBox="1">
            <a:spLocks noChangeArrowheads="1"/>
          </p:cNvSpPr>
          <p:nvPr/>
        </p:nvSpPr>
        <p:spPr bwMode="auto">
          <a:xfrm>
            <a:off x="72255" y="7122615"/>
            <a:ext cx="10080625" cy="4016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altLang="nl-NL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cultuurwijshengelo.nl/icc</a:t>
            </a:r>
            <a:r>
              <a:rPr lang="nl-NL" altLang="nl-NL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.htm</a:t>
            </a:r>
          </a:p>
        </p:txBody>
      </p:sp>
      <p:pic>
        <p:nvPicPr>
          <p:cNvPr id="18" name="Afbeelding 3">
            <a:extLst>
              <a:ext uri="{FF2B5EF4-FFF2-40B4-BE49-F238E27FC236}">
                <a16:creationId xmlns:a16="http://schemas.microsoft.com/office/drawing/2014/main" id="{A478E991-E6B7-9851-5FCD-C994A8E227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5541" y="144319"/>
            <a:ext cx="1624557" cy="57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 descr="Afbeelding met tekst, handschrift&#10;&#10;Automatisch gegenereerde beschrijving">
            <a:extLst>
              <a:ext uri="{FF2B5EF4-FFF2-40B4-BE49-F238E27FC236}">
                <a16:creationId xmlns:a16="http://schemas.microsoft.com/office/drawing/2014/main" id="{1145BFCA-BB21-D25A-8F3E-3798890047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896" y="5887372"/>
            <a:ext cx="1843133" cy="1218455"/>
          </a:xfrm>
          <a:prstGeom prst="rect">
            <a:avLst/>
          </a:prstGeom>
        </p:spPr>
      </p:pic>
      <p:pic>
        <p:nvPicPr>
          <p:cNvPr id="15" name="Afbeelding 14" descr="Afbeelding met tekst, handschrift, whiteboard, kalligrafie&#10;&#10;Automatisch gegenereerde beschrijving">
            <a:extLst>
              <a:ext uri="{FF2B5EF4-FFF2-40B4-BE49-F238E27FC236}">
                <a16:creationId xmlns:a16="http://schemas.microsoft.com/office/drawing/2014/main" id="{B2747FFC-0CDC-14A6-4C5F-ACFB881CE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9" y="5928175"/>
            <a:ext cx="1726415" cy="1171240"/>
          </a:xfrm>
          <a:prstGeom prst="rect">
            <a:avLst/>
          </a:prstGeom>
        </p:spPr>
      </p:pic>
      <p:pic>
        <p:nvPicPr>
          <p:cNvPr id="19" name="Afbeelding 18" descr="Afbeelding met tekst, handschrift, inkt, Lettertype&#10;&#10;Automatisch gegenereerde beschrijving">
            <a:extLst>
              <a:ext uri="{FF2B5EF4-FFF2-40B4-BE49-F238E27FC236}">
                <a16:creationId xmlns:a16="http://schemas.microsoft.com/office/drawing/2014/main" id="{D726E0BC-A212-9ACF-A490-8EA1C13A41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987" y="5916166"/>
            <a:ext cx="1726416" cy="1160866"/>
          </a:xfrm>
          <a:prstGeom prst="rect">
            <a:avLst/>
          </a:prstGeom>
        </p:spPr>
      </p:pic>
      <p:pic>
        <p:nvPicPr>
          <p:cNvPr id="21" name="Afbeelding 20" descr="Afbeelding met tekst, handschrift, Lettertype, kalligrafie&#10;&#10;Automatisch gegenereerde beschrijving">
            <a:extLst>
              <a:ext uri="{FF2B5EF4-FFF2-40B4-BE49-F238E27FC236}">
                <a16:creationId xmlns:a16="http://schemas.microsoft.com/office/drawing/2014/main" id="{181EB4AD-1E4A-6DD0-C89F-E231B14826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801" y="5904159"/>
            <a:ext cx="1779446" cy="1218456"/>
          </a:xfrm>
          <a:prstGeom prst="rect">
            <a:avLst/>
          </a:prstGeom>
        </p:spPr>
      </p:pic>
      <p:pic>
        <p:nvPicPr>
          <p:cNvPr id="23" name="Afbeelding 22" descr="Afbeelding met tekst, handschrift, inkt&#10;&#10;Automatisch gegenereerde beschrijving">
            <a:extLst>
              <a:ext uri="{FF2B5EF4-FFF2-40B4-BE49-F238E27FC236}">
                <a16:creationId xmlns:a16="http://schemas.microsoft.com/office/drawing/2014/main" id="{A2A00D18-03F7-2A4F-D8BD-B0521037FB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310" y="5928175"/>
            <a:ext cx="1726415" cy="1161159"/>
          </a:xfrm>
          <a:prstGeom prst="rect">
            <a:avLst/>
          </a:prstGeom>
        </p:spPr>
      </p:pic>
      <p:pic>
        <p:nvPicPr>
          <p:cNvPr id="3" name="Afbeelding 2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80C2837A-E17B-FA64-6C32-5217A7DEF8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04" y="-103350"/>
            <a:ext cx="8076190" cy="6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409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CE7BA61E-B56E-5478-1485-4DFA8A9D6C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989" y="530079"/>
            <a:ext cx="5236258" cy="4993724"/>
          </a:xfrm>
          <a:prstGeom prst="rect">
            <a:avLst/>
          </a:prstGeom>
        </p:spPr>
      </p:pic>
      <p:sp>
        <p:nvSpPr>
          <p:cNvPr id="7" name="AutoShape 8" descr="Art Worldwid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0" descr="Art Worldwide - Home | Facebook"/>
          <p:cNvSpPr>
            <a:spLocks noChangeAspect="1" noChangeArrowheads="1"/>
          </p:cNvSpPr>
          <p:nvPr/>
        </p:nvSpPr>
        <p:spPr bwMode="auto">
          <a:xfrm>
            <a:off x="187571" y="9613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Tekstvak 1"/>
          <p:cNvSpPr txBox="1">
            <a:spLocks noChangeArrowheads="1"/>
          </p:cNvSpPr>
          <p:nvPr/>
        </p:nvSpPr>
        <p:spPr bwMode="auto">
          <a:xfrm>
            <a:off x="72255" y="7122615"/>
            <a:ext cx="10080625" cy="4016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altLang="nl-NL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cultuurwijshengelo.nl/icc</a:t>
            </a:r>
            <a:r>
              <a:rPr lang="nl-NL" altLang="nl-NL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.htm</a:t>
            </a:r>
          </a:p>
        </p:txBody>
      </p:sp>
      <p:pic>
        <p:nvPicPr>
          <p:cNvPr id="18" name="Afbeelding 3">
            <a:extLst>
              <a:ext uri="{FF2B5EF4-FFF2-40B4-BE49-F238E27FC236}">
                <a16:creationId xmlns:a16="http://schemas.microsoft.com/office/drawing/2014/main" id="{A478E991-E6B7-9851-5FCD-C994A8E227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5541" y="144319"/>
            <a:ext cx="1624557" cy="57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 descr="Afbeelding met tekst, handschrift&#10;&#10;Automatisch gegenereerde beschrijving">
            <a:extLst>
              <a:ext uri="{FF2B5EF4-FFF2-40B4-BE49-F238E27FC236}">
                <a16:creationId xmlns:a16="http://schemas.microsoft.com/office/drawing/2014/main" id="{1145BFCA-BB21-D25A-8F3E-3798890047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896" y="5887372"/>
            <a:ext cx="1843133" cy="1218455"/>
          </a:xfrm>
          <a:prstGeom prst="rect">
            <a:avLst/>
          </a:prstGeom>
        </p:spPr>
      </p:pic>
      <p:pic>
        <p:nvPicPr>
          <p:cNvPr id="15" name="Afbeelding 14" descr="Afbeelding met tekst, handschrift, whiteboard, kalligrafie&#10;&#10;Automatisch gegenereerde beschrijving">
            <a:extLst>
              <a:ext uri="{FF2B5EF4-FFF2-40B4-BE49-F238E27FC236}">
                <a16:creationId xmlns:a16="http://schemas.microsoft.com/office/drawing/2014/main" id="{B2747FFC-0CDC-14A6-4C5F-ACFB881CE1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9" y="5928175"/>
            <a:ext cx="1726415" cy="1171240"/>
          </a:xfrm>
          <a:prstGeom prst="rect">
            <a:avLst/>
          </a:prstGeom>
        </p:spPr>
      </p:pic>
      <p:pic>
        <p:nvPicPr>
          <p:cNvPr id="19" name="Afbeelding 18" descr="Afbeelding met tekst, handschrift, inkt, Lettertype&#10;&#10;Automatisch gegenereerde beschrijving">
            <a:extLst>
              <a:ext uri="{FF2B5EF4-FFF2-40B4-BE49-F238E27FC236}">
                <a16:creationId xmlns:a16="http://schemas.microsoft.com/office/drawing/2014/main" id="{D726E0BC-A212-9ACF-A490-8EA1C13A41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987" y="5916166"/>
            <a:ext cx="1726416" cy="1160866"/>
          </a:xfrm>
          <a:prstGeom prst="rect">
            <a:avLst/>
          </a:prstGeom>
        </p:spPr>
      </p:pic>
      <p:pic>
        <p:nvPicPr>
          <p:cNvPr id="21" name="Afbeelding 20" descr="Afbeelding met tekst, handschrift, Lettertype, kalligrafie&#10;&#10;Automatisch gegenereerde beschrijving">
            <a:extLst>
              <a:ext uri="{FF2B5EF4-FFF2-40B4-BE49-F238E27FC236}">
                <a16:creationId xmlns:a16="http://schemas.microsoft.com/office/drawing/2014/main" id="{181EB4AD-1E4A-6DD0-C89F-E231B14826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801" y="5904159"/>
            <a:ext cx="1779446" cy="1218456"/>
          </a:xfrm>
          <a:prstGeom prst="rect">
            <a:avLst/>
          </a:prstGeom>
        </p:spPr>
      </p:pic>
      <p:pic>
        <p:nvPicPr>
          <p:cNvPr id="23" name="Afbeelding 22" descr="Afbeelding met tekst, handschrift, inkt&#10;&#10;Automatisch gegenereerde beschrijving">
            <a:extLst>
              <a:ext uri="{FF2B5EF4-FFF2-40B4-BE49-F238E27FC236}">
                <a16:creationId xmlns:a16="http://schemas.microsoft.com/office/drawing/2014/main" id="{A2A00D18-03F7-2A4F-D8BD-B0521037FB3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310" y="5928175"/>
            <a:ext cx="1726415" cy="1161159"/>
          </a:xfrm>
          <a:prstGeom prst="rect">
            <a:avLst/>
          </a:prstGeom>
        </p:spPr>
      </p:pic>
      <p:pic>
        <p:nvPicPr>
          <p:cNvPr id="4" name="Afbeelding 3" descr="Afbeelding met tekst, handschrift&#10;&#10;Automatisch gegenereerde beschrijving">
            <a:extLst>
              <a:ext uri="{FF2B5EF4-FFF2-40B4-BE49-F238E27FC236}">
                <a16:creationId xmlns:a16="http://schemas.microsoft.com/office/drawing/2014/main" id="{05F286CE-9A04-7939-1C51-D1642A4AE5C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44" y="1748037"/>
            <a:ext cx="4360499" cy="288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4165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ater, Magenta, nacht, licht&#10;&#10;Automatisch gegenereerde beschrijving">
            <a:extLst>
              <a:ext uri="{FF2B5EF4-FFF2-40B4-BE49-F238E27FC236}">
                <a16:creationId xmlns:a16="http://schemas.microsoft.com/office/drawing/2014/main" id="{9C1358DF-611A-0125-4AE4-2C74269D5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11" y="1619597"/>
            <a:ext cx="10094836" cy="4968552"/>
          </a:xfrm>
          <a:prstGeom prst="rect">
            <a:avLst/>
          </a:prstGeom>
        </p:spPr>
      </p:pic>
      <p:sp>
        <p:nvSpPr>
          <p:cNvPr id="3" name="Tekstvak 1">
            <a:extLst>
              <a:ext uri="{FF2B5EF4-FFF2-40B4-BE49-F238E27FC236}">
                <a16:creationId xmlns:a16="http://schemas.microsoft.com/office/drawing/2014/main" id="{4D087DEA-0DAF-F739-8AE7-960A42635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55" y="7122615"/>
            <a:ext cx="10080625" cy="4016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altLang="nl-NL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cultuurwijshengelo.nl/icc</a:t>
            </a:r>
            <a:r>
              <a:rPr lang="nl-NL" altLang="nl-NL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.htm</a:t>
            </a:r>
          </a:p>
        </p:txBody>
      </p:sp>
      <p:sp>
        <p:nvSpPr>
          <p:cNvPr id="5" name="Tekstvak 1">
            <a:extLst>
              <a:ext uri="{FF2B5EF4-FFF2-40B4-BE49-F238E27FC236}">
                <a16:creationId xmlns:a16="http://schemas.microsoft.com/office/drawing/2014/main" id="{945F0C25-9EED-6751-78F7-46E0D735C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11" y="223976"/>
            <a:ext cx="1008062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altLang="nl-NL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De wijkgroepen zitten in……</a:t>
            </a:r>
          </a:p>
          <a:p>
            <a:pPr algn="ctr"/>
            <a:r>
              <a:rPr lang="nl-NL" altLang="nl-NL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LOOP VOORAL DOOR DE MIDDENZAAL!</a:t>
            </a:r>
            <a:endParaRPr lang="nl-NL" altLang="nl-NL" sz="2000" b="1" dirty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5967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1"/>
          <p:cNvSpPr txBox="1">
            <a:spLocks noChangeArrowheads="1"/>
          </p:cNvSpPr>
          <p:nvPr/>
        </p:nvSpPr>
        <p:spPr bwMode="auto">
          <a:xfrm>
            <a:off x="-1" y="1"/>
            <a:ext cx="10080625" cy="584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altLang="nl-NL" sz="3200" dirty="0">
                <a:solidFill>
                  <a:srgbClr val="E4002D"/>
                </a:solidFill>
                <a:latin typeface="Arial Black" panose="020B0A04020102020204" pitchFamily="34" charset="0"/>
                <a:cs typeface="Aharoni" pitchFamily="2" charset="-79"/>
              </a:rPr>
              <a:t>GEDREVEN MENSEN… </a:t>
            </a:r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A478E991-E6B7-9851-5FCD-C994A8E227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6656" y="871049"/>
            <a:ext cx="1624557" cy="57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0293C99D-2D43-C891-091D-6F9D889CF0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784" y="3467697"/>
            <a:ext cx="9375873" cy="283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0665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 Akker - Spring! Hengelo">
            <a:extLst>
              <a:ext uri="{FF2B5EF4-FFF2-40B4-BE49-F238E27FC236}">
                <a16:creationId xmlns:a16="http://schemas.microsoft.com/office/drawing/2014/main" id="{0D91BA59-1779-7B8D-1CA6-758DA5149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912" y="212934"/>
            <a:ext cx="6480720" cy="289336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3">
            <a:extLst>
              <a:ext uri="{FF2B5EF4-FFF2-40B4-BE49-F238E27FC236}">
                <a16:creationId xmlns:a16="http://schemas.microsoft.com/office/drawing/2014/main" id="{A478E991-E6B7-9851-5FCD-C994A8E227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6656" y="871049"/>
            <a:ext cx="1624557" cy="57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Pin on Memories">
            <a:extLst>
              <a:ext uri="{FF2B5EF4-FFF2-40B4-BE49-F238E27FC236}">
                <a16:creationId xmlns:a16="http://schemas.microsoft.com/office/drawing/2014/main" id="{2B09DE1A-1E2A-2A3C-F485-530C8D03B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433" y="3419798"/>
            <a:ext cx="4475605" cy="33567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me - Mikado Hengelo">
            <a:extLst>
              <a:ext uri="{FF2B5EF4-FFF2-40B4-BE49-F238E27FC236}">
                <a16:creationId xmlns:a16="http://schemas.microsoft.com/office/drawing/2014/main" id="{A34D091D-A50B-2F40-871E-15E0A2A6C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2906" y="3419797"/>
            <a:ext cx="5036452" cy="335670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34427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chermopname, Lettertype, document&#10;&#10;Automatisch gegenereerde beschrijving">
            <a:extLst>
              <a:ext uri="{FF2B5EF4-FFF2-40B4-BE49-F238E27FC236}">
                <a16:creationId xmlns:a16="http://schemas.microsoft.com/office/drawing/2014/main" id="{FF4B6414-A73F-DA2A-6705-955F9738E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10" y="281952"/>
            <a:ext cx="9430530" cy="637820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Tekstvak 1"/>
          <p:cNvSpPr txBox="1">
            <a:spLocks noChangeArrowheads="1"/>
          </p:cNvSpPr>
          <p:nvPr/>
        </p:nvSpPr>
        <p:spPr bwMode="auto">
          <a:xfrm>
            <a:off x="2736056" y="6955380"/>
            <a:ext cx="4308674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altLang="nl-NL" dirty="0">
                <a:solidFill>
                  <a:srgbClr val="2CED6C"/>
                </a:solidFill>
                <a:latin typeface="Arial Black" panose="020B0A04020102020204" pitchFamily="34" charset="0"/>
                <a:cs typeface="Aharoni" pitchFamily="2" charset="-79"/>
              </a:rPr>
              <a:t>ICC-Bijeenkomst 20 sept 2023</a:t>
            </a:r>
          </a:p>
        </p:txBody>
      </p:sp>
      <p:pic>
        <p:nvPicPr>
          <p:cNvPr id="2" name="Afbeelding 3">
            <a:extLst>
              <a:ext uri="{FF2B5EF4-FFF2-40B4-BE49-F238E27FC236}">
                <a16:creationId xmlns:a16="http://schemas.microsoft.com/office/drawing/2014/main" id="{3C51F69D-DAD2-AA06-A649-BF7150549B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6656" y="871049"/>
            <a:ext cx="1624557" cy="57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Afbeelding met tekst, schermopname, Parallel, nummer&#10;&#10;Automatisch gegenereerde beschrijving">
            <a:extLst>
              <a:ext uri="{FF2B5EF4-FFF2-40B4-BE49-F238E27FC236}">
                <a16:creationId xmlns:a16="http://schemas.microsoft.com/office/drawing/2014/main" id="{634A92CE-89A9-9B36-1293-E607F2E6BA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728" y="2219357"/>
            <a:ext cx="1204974" cy="18332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313442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leine kinderen met de handen omhoog | Gratis PSD Bestanden">
            <a:extLst>
              <a:ext uri="{FF2B5EF4-FFF2-40B4-BE49-F238E27FC236}">
                <a16:creationId xmlns:a16="http://schemas.microsoft.com/office/drawing/2014/main" id="{A0A61226-4E3F-A91A-D03D-7CF579DC4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51445"/>
            <a:ext cx="10080625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3">
            <a:extLst>
              <a:ext uri="{FF2B5EF4-FFF2-40B4-BE49-F238E27FC236}">
                <a16:creationId xmlns:a16="http://schemas.microsoft.com/office/drawing/2014/main" id="{DBD135DE-2473-64AD-EDDB-EDB8F0FC39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6656" y="871049"/>
            <a:ext cx="1624557" cy="57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1">
            <a:extLst>
              <a:ext uri="{FF2B5EF4-FFF2-40B4-BE49-F238E27FC236}">
                <a16:creationId xmlns:a16="http://schemas.microsoft.com/office/drawing/2014/main" id="{AE586451-4BB5-8C0C-F4A6-D5CCC1F67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74" y="7108175"/>
            <a:ext cx="8749651" cy="4001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altLang="nl-NL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cultuurwijshengelo.nl/icc</a:t>
            </a:r>
            <a:r>
              <a:rPr lang="nl-NL" altLang="nl-NL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.htm</a:t>
            </a:r>
          </a:p>
        </p:txBody>
      </p:sp>
      <p:pic>
        <p:nvPicPr>
          <p:cNvPr id="8" name="Afbeelding 7" descr="Afbeelding met tekst, schermopname, Lettertype, algebra&#10;&#10;Automatisch gegenereerde beschrijving">
            <a:extLst>
              <a:ext uri="{FF2B5EF4-FFF2-40B4-BE49-F238E27FC236}">
                <a16:creationId xmlns:a16="http://schemas.microsoft.com/office/drawing/2014/main" id="{4829E4FB-383F-D3D9-E39F-11B1C00A8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74" y="3707830"/>
            <a:ext cx="8741027" cy="34003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152902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Art Worldwid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0" descr="Art Worldwide - Home | Facebook"/>
          <p:cNvSpPr>
            <a:spLocks noChangeAspect="1" noChangeArrowheads="1"/>
          </p:cNvSpPr>
          <p:nvPr/>
        </p:nvSpPr>
        <p:spPr bwMode="auto">
          <a:xfrm>
            <a:off x="187571" y="9698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Tekstvak 1"/>
          <p:cNvSpPr txBox="1">
            <a:spLocks noChangeArrowheads="1"/>
          </p:cNvSpPr>
          <p:nvPr/>
        </p:nvSpPr>
        <p:spPr bwMode="auto">
          <a:xfrm>
            <a:off x="72255" y="7122615"/>
            <a:ext cx="10080625" cy="4016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altLang="nl-NL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cultuurwijshengelo.nl/icc</a:t>
            </a:r>
            <a:r>
              <a:rPr lang="nl-NL" altLang="nl-NL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.htm</a:t>
            </a:r>
          </a:p>
        </p:txBody>
      </p:sp>
      <p:pic>
        <p:nvPicPr>
          <p:cNvPr id="18" name="Afbeelding 3">
            <a:extLst>
              <a:ext uri="{FF2B5EF4-FFF2-40B4-BE49-F238E27FC236}">
                <a16:creationId xmlns:a16="http://schemas.microsoft.com/office/drawing/2014/main" id="{A478E991-E6B7-9851-5FCD-C994A8E227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5541" y="144319"/>
            <a:ext cx="1624557" cy="57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 descr="Afbeelding met tekst, handschrift&#10;&#10;Automatisch gegenereerde beschrijving">
            <a:extLst>
              <a:ext uri="{FF2B5EF4-FFF2-40B4-BE49-F238E27FC236}">
                <a16:creationId xmlns:a16="http://schemas.microsoft.com/office/drawing/2014/main" id="{1145BFCA-BB21-D25A-8F3E-3798890047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896" y="5887372"/>
            <a:ext cx="1843133" cy="1218455"/>
          </a:xfrm>
          <a:prstGeom prst="rect">
            <a:avLst/>
          </a:prstGeom>
        </p:spPr>
      </p:pic>
      <p:pic>
        <p:nvPicPr>
          <p:cNvPr id="15" name="Afbeelding 14" descr="Afbeelding met tekst, handschrift, whiteboard, kalligrafie&#10;&#10;Automatisch gegenereerde beschrijving">
            <a:extLst>
              <a:ext uri="{FF2B5EF4-FFF2-40B4-BE49-F238E27FC236}">
                <a16:creationId xmlns:a16="http://schemas.microsoft.com/office/drawing/2014/main" id="{B2747FFC-0CDC-14A6-4C5F-ACFB881CE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9" y="5928175"/>
            <a:ext cx="1726415" cy="1171240"/>
          </a:xfrm>
          <a:prstGeom prst="rect">
            <a:avLst/>
          </a:prstGeom>
        </p:spPr>
      </p:pic>
      <p:pic>
        <p:nvPicPr>
          <p:cNvPr id="19" name="Afbeelding 18" descr="Afbeelding met tekst, handschrift, inkt, Lettertype&#10;&#10;Automatisch gegenereerde beschrijving">
            <a:extLst>
              <a:ext uri="{FF2B5EF4-FFF2-40B4-BE49-F238E27FC236}">
                <a16:creationId xmlns:a16="http://schemas.microsoft.com/office/drawing/2014/main" id="{D726E0BC-A212-9ACF-A490-8EA1C13A41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987" y="5916166"/>
            <a:ext cx="1726416" cy="1160866"/>
          </a:xfrm>
          <a:prstGeom prst="rect">
            <a:avLst/>
          </a:prstGeom>
        </p:spPr>
      </p:pic>
      <p:pic>
        <p:nvPicPr>
          <p:cNvPr id="21" name="Afbeelding 20" descr="Afbeelding met tekst, handschrift, Lettertype, kalligrafie&#10;&#10;Automatisch gegenereerde beschrijving">
            <a:extLst>
              <a:ext uri="{FF2B5EF4-FFF2-40B4-BE49-F238E27FC236}">
                <a16:creationId xmlns:a16="http://schemas.microsoft.com/office/drawing/2014/main" id="{181EB4AD-1E4A-6DD0-C89F-E231B14826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801" y="5904159"/>
            <a:ext cx="1779446" cy="1218456"/>
          </a:xfrm>
          <a:prstGeom prst="rect">
            <a:avLst/>
          </a:prstGeom>
        </p:spPr>
      </p:pic>
      <p:pic>
        <p:nvPicPr>
          <p:cNvPr id="23" name="Afbeelding 22" descr="Afbeelding met tekst, handschrift, inkt&#10;&#10;Automatisch gegenereerde beschrijving">
            <a:extLst>
              <a:ext uri="{FF2B5EF4-FFF2-40B4-BE49-F238E27FC236}">
                <a16:creationId xmlns:a16="http://schemas.microsoft.com/office/drawing/2014/main" id="{A2A00D18-03F7-2A4F-D8BD-B0521037FB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310" y="5928175"/>
            <a:ext cx="1726415" cy="1161159"/>
          </a:xfrm>
          <a:prstGeom prst="rect">
            <a:avLst/>
          </a:prstGeom>
        </p:spPr>
      </p:pic>
      <p:pic>
        <p:nvPicPr>
          <p:cNvPr id="24" name="Afbeelding 23" descr="Afbeelding met tekst, handschrift, Lettertype, kalligrafie&#10;&#10;Automatisch gegenereerde beschrijving">
            <a:extLst>
              <a:ext uri="{FF2B5EF4-FFF2-40B4-BE49-F238E27FC236}">
                <a16:creationId xmlns:a16="http://schemas.microsoft.com/office/drawing/2014/main" id="{415C9EF9-2E7C-751A-1758-A18A598668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8283" y="1816146"/>
            <a:ext cx="4116258" cy="1187544"/>
          </a:xfrm>
          <a:prstGeom prst="rect">
            <a:avLst/>
          </a:prstGeom>
        </p:spPr>
      </p:pic>
      <p:pic>
        <p:nvPicPr>
          <p:cNvPr id="25" name="Afbeelding 24" descr="Afbeelding met tekst, handschrift&#10;&#10;Automatisch gegenereerde beschrijving">
            <a:extLst>
              <a:ext uri="{FF2B5EF4-FFF2-40B4-BE49-F238E27FC236}">
                <a16:creationId xmlns:a16="http://schemas.microsoft.com/office/drawing/2014/main" id="{DC58EB27-6AD9-FFA2-F4FB-2C734819780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0596" y="363846"/>
            <a:ext cx="4711547" cy="1129991"/>
          </a:xfrm>
          <a:prstGeom prst="rect">
            <a:avLst/>
          </a:prstGeom>
        </p:spPr>
      </p:pic>
      <p:pic>
        <p:nvPicPr>
          <p:cNvPr id="26" name="Afbeelding 25" descr="Afbeelding met tekst, handschrift, inkt, Lettertype&#10;&#10;Automatisch gegenereerde beschrijving">
            <a:extLst>
              <a:ext uri="{FF2B5EF4-FFF2-40B4-BE49-F238E27FC236}">
                <a16:creationId xmlns:a16="http://schemas.microsoft.com/office/drawing/2014/main" id="{00B58D78-FE50-A37E-45ED-EF292F9719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371" y="1816146"/>
            <a:ext cx="4321311" cy="1160866"/>
          </a:xfrm>
          <a:prstGeom prst="rect">
            <a:avLst/>
          </a:prstGeom>
        </p:spPr>
      </p:pic>
      <p:pic>
        <p:nvPicPr>
          <p:cNvPr id="27" name="Afbeelding 26" descr="Afbeelding met tekst, handschrift, inkt&#10;&#10;Automatisch gegenereerde beschrijving">
            <a:extLst>
              <a:ext uri="{FF2B5EF4-FFF2-40B4-BE49-F238E27FC236}">
                <a16:creationId xmlns:a16="http://schemas.microsoft.com/office/drawing/2014/main" id="{35032998-9F39-ED88-438D-FF689DA7A7D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8283" y="3527407"/>
            <a:ext cx="4563235" cy="1318308"/>
          </a:xfrm>
          <a:prstGeom prst="rect">
            <a:avLst/>
          </a:prstGeom>
        </p:spPr>
      </p:pic>
      <p:pic>
        <p:nvPicPr>
          <p:cNvPr id="28" name="Afbeelding 27" descr="Afbeelding met tekst, handschrift, whiteboard, kalligrafie&#10;&#10;Automatisch gegenereerde beschrijving">
            <a:extLst>
              <a:ext uri="{FF2B5EF4-FFF2-40B4-BE49-F238E27FC236}">
                <a16:creationId xmlns:a16="http://schemas.microsoft.com/office/drawing/2014/main" id="{D5975610-E16E-C98A-F479-1E743433BE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371" y="3549631"/>
            <a:ext cx="4353306" cy="1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6893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Art Worldwid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0" descr="Art Worldwide - Home | Facebook"/>
          <p:cNvSpPr>
            <a:spLocks noChangeAspect="1" noChangeArrowheads="1"/>
          </p:cNvSpPr>
          <p:nvPr/>
        </p:nvSpPr>
        <p:spPr bwMode="auto">
          <a:xfrm>
            <a:off x="187571" y="9698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Tekstvak 1"/>
          <p:cNvSpPr txBox="1">
            <a:spLocks noChangeArrowheads="1"/>
          </p:cNvSpPr>
          <p:nvPr/>
        </p:nvSpPr>
        <p:spPr bwMode="auto">
          <a:xfrm>
            <a:off x="72255" y="7122615"/>
            <a:ext cx="10080625" cy="4016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altLang="nl-NL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cultuurwijshengelo.nl/icc</a:t>
            </a:r>
            <a:r>
              <a:rPr lang="nl-NL" altLang="nl-NL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.htm</a:t>
            </a:r>
          </a:p>
        </p:txBody>
      </p:sp>
      <p:pic>
        <p:nvPicPr>
          <p:cNvPr id="18" name="Afbeelding 3">
            <a:extLst>
              <a:ext uri="{FF2B5EF4-FFF2-40B4-BE49-F238E27FC236}">
                <a16:creationId xmlns:a16="http://schemas.microsoft.com/office/drawing/2014/main" id="{A478E991-E6B7-9851-5FCD-C994A8E227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5541" y="144319"/>
            <a:ext cx="1624557" cy="57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 descr="Afbeelding met tekst, handschrift&#10;&#10;Automatisch gegenereerde beschrijving">
            <a:extLst>
              <a:ext uri="{FF2B5EF4-FFF2-40B4-BE49-F238E27FC236}">
                <a16:creationId xmlns:a16="http://schemas.microsoft.com/office/drawing/2014/main" id="{1145BFCA-BB21-D25A-8F3E-3798890047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896" y="5887372"/>
            <a:ext cx="1843133" cy="1218455"/>
          </a:xfrm>
          <a:prstGeom prst="rect">
            <a:avLst/>
          </a:prstGeom>
        </p:spPr>
      </p:pic>
      <p:pic>
        <p:nvPicPr>
          <p:cNvPr id="15" name="Afbeelding 14" descr="Afbeelding met tekst, handschrift, whiteboard, kalligrafie&#10;&#10;Automatisch gegenereerde beschrijving">
            <a:extLst>
              <a:ext uri="{FF2B5EF4-FFF2-40B4-BE49-F238E27FC236}">
                <a16:creationId xmlns:a16="http://schemas.microsoft.com/office/drawing/2014/main" id="{B2747FFC-0CDC-14A6-4C5F-ACFB881CE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9" y="5928175"/>
            <a:ext cx="1726415" cy="1171240"/>
          </a:xfrm>
          <a:prstGeom prst="rect">
            <a:avLst/>
          </a:prstGeom>
        </p:spPr>
      </p:pic>
      <p:pic>
        <p:nvPicPr>
          <p:cNvPr id="19" name="Afbeelding 18" descr="Afbeelding met tekst, handschrift, inkt, Lettertype&#10;&#10;Automatisch gegenereerde beschrijving">
            <a:extLst>
              <a:ext uri="{FF2B5EF4-FFF2-40B4-BE49-F238E27FC236}">
                <a16:creationId xmlns:a16="http://schemas.microsoft.com/office/drawing/2014/main" id="{D726E0BC-A212-9ACF-A490-8EA1C13A41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987" y="5916166"/>
            <a:ext cx="1726416" cy="1160866"/>
          </a:xfrm>
          <a:prstGeom prst="rect">
            <a:avLst/>
          </a:prstGeom>
        </p:spPr>
      </p:pic>
      <p:pic>
        <p:nvPicPr>
          <p:cNvPr id="21" name="Afbeelding 20" descr="Afbeelding met tekst, handschrift, Lettertype, kalligrafie&#10;&#10;Automatisch gegenereerde beschrijving">
            <a:extLst>
              <a:ext uri="{FF2B5EF4-FFF2-40B4-BE49-F238E27FC236}">
                <a16:creationId xmlns:a16="http://schemas.microsoft.com/office/drawing/2014/main" id="{181EB4AD-1E4A-6DD0-C89F-E231B14826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801" y="5904159"/>
            <a:ext cx="1779446" cy="1218456"/>
          </a:xfrm>
          <a:prstGeom prst="rect">
            <a:avLst/>
          </a:prstGeom>
        </p:spPr>
      </p:pic>
      <p:pic>
        <p:nvPicPr>
          <p:cNvPr id="23" name="Afbeelding 22" descr="Afbeelding met tekst, handschrift, inkt&#10;&#10;Automatisch gegenereerde beschrijving">
            <a:extLst>
              <a:ext uri="{FF2B5EF4-FFF2-40B4-BE49-F238E27FC236}">
                <a16:creationId xmlns:a16="http://schemas.microsoft.com/office/drawing/2014/main" id="{A2A00D18-03F7-2A4F-D8BD-B0521037FB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310" y="5928175"/>
            <a:ext cx="1726415" cy="1161159"/>
          </a:xfrm>
          <a:prstGeom prst="rect">
            <a:avLst/>
          </a:prstGeom>
        </p:spPr>
      </p:pic>
      <p:pic>
        <p:nvPicPr>
          <p:cNvPr id="5" name="Afbeelding 4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316AE807-D300-62A9-0C5C-7F12556CF0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2260"/>
            <a:ext cx="10080625" cy="2831104"/>
          </a:xfrm>
          <a:prstGeom prst="rect">
            <a:avLst/>
          </a:prstGeom>
        </p:spPr>
      </p:pic>
      <p:pic>
        <p:nvPicPr>
          <p:cNvPr id="9" name="Afbeelding 8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9A908D0C-6B4B-8C96-4265-B3811AC1997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953364"/>
            <a:ext cx="10080625" cy="162032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E4093E4-46E0-8AB6-CF40-947AD9DFE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6" y="5573693"/>
            <a:ext cx="1001739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altLang="nl-NL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Anneleen Visser</a:t>
            </a:r>
            <a:endParaRPr lang="nl-NL" altLang="nl-NL" sz="1400" b="1" dirty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9140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Art Worldwid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0" descr="Art Worldwide - Home | Facebook"/>
          <p:cNvSpPr>
            <a:spLocks noChangeAspect="1" noChangeArrowheads="1"/>
          </p:cNvSpPr>
          <p:nvPr/>
        </p:nvSpPr>
        <p:spPr bwMode="auto">
          <a:xfrm>
            <a:off x="187571" y="9698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 descr="Afbeelding met Bagage en tassen, kleding, tekst, tekenfilm&#10;&#10;Automatisch gegenereerde beschrijving">
            <a:extLst>
              <a:ext uri="{FF2B5EF4-FFF2-40B4-BE49-F238E27FC236}">
                <a16:creationId xmlns:a16="http://schemas.microsoft.com/office/drawing/2014/main" id="{B6B60C8A-A14B-0F0D-56D7-48E8154E91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92" y="3802149"/>
            <a:ext cx="2571244" cy="3636417"/>
          </a:xfrm>
          <a:prstGeom prst="rect">
            <a:avLst/>
          </a:prstGeom>
        </p:spPr>
      </p:pic>
      <p:pic>
        <p:nvPicPr>
          <p:cNvPr id="6" name="Afbeelding 5" descr="Afbeelding met tekst, grafische vormgeving, Graphics, kunst&#10;&#10;Automatisch gegenereerde beschrijving">
            <a:extLst>
              <a:ext uri="{FF2B5EF4-FFF2-40B4-BE49-F238E27FC236}">
                <a16:creationId xmlns:a16="http://schemas.microsoft.com/office/drawing/2014/main" id="{73C00DC6-02AE-3A59-7B32-DCA53EE8C5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984" y="3843039"/>
            <a:ext cx="2554012" cy="3612286"/>
          </a:xfrm>
          <a:prstGeom prst="rect">
            <a:avLst/>
          </a:prstGeom>
        </p:spPr>
      </p:pic>
      <p:pic>
        <p:nvPicPr>
          <p:cNvPr id="11" name="Afbeelding 10" descr="Afbeelding met tekst, schermopname, grafische vormgeving, ontwerp&#10;&#10;Automatisch gegenereerde beschrijving">
            <a:extLst>
              <a:ext uri="{FF2B5EF4-FFF2-40B4-BE49-F238E27FC236}">
                <a16:creationId xmlns:a16="http://schemas.microsoft.com/office/drawing/2014/main" id="{F439C1DD-BB27-2B1C-111A-EAAB87124C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561" y="104571"/>
            <a:ext cx="2554011" cy="3612065"/>
          </a:xfrm>
          <a:prstGeom prst="rect">
            <a:avLst/>
          </a:prstGeom>
        </p:spPr>
      </p:pic>
      <p:pic>
        <p:nvPicPr>
          <p:cNvPr id="14" name="Afbeelding 13" descr="Afbeelding met tekst, rif, vis, onderwater&#10;&#10;Automatisch gegenereerde beschrijving">
            <a:extLst>
              <a:ext uri="{FF2B5EF4-FFF2-40B4-BE49-F238E27FC236}">
                <a16:creationId xmlns:a16="http://schemas.microsoft.com/office/drawing/2014/main" id="{4694F146-46F5-DAE6-774D-04C9DF5A3B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111" y="118056"/>
            <a:ext cx="2554647" cy="3612065"/>
          </a:xfrm>
          <a:prstGeom prst="rect">
            <a:avLst/>
          </a:prstGeom>
        </p:spPr>
      </p:pic>
      <p:pic>
        <p:nvPicPr>
          <p:cNvPr id="20" name="Afbeelding 19" descr="Afbeelding met tekst, poster, grafische vormgeving, kunst&#10;&#10;Automatisch gegenereerde beschrijving">
            <a:extLst>
              <a:ext uri="{FF2B5EF4-FFF2-40B4-BE49-F238E27FC236}">
                <a16:creationId xmlns:a16="http://schemas.microsoft.com/office/drawing/2014/main" id="{D207AE02-D37E-8BE8-D365-66F9B53C5E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71" y="117734"/>
            <a:ext cx="2554011" cy="36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794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Art Worldwid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0" descr="Art Worldwide - Home | Facebook"/>
          <p:cNvSpPr>
            <a:spLocks noChangeAspect="1" noChangeArrowheads="1"/>
          </p:cNvSpPr>
          <p:nvPr/>
        </p:nvSpPr>
        <p:spPr bwMode="auto">
          <a:xfrm>
            <a:off x="187571" y="9698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 descr="Afbeelding met Bagage en tassen, kleding, tekst, tekenfilm&#10;&#10;Automatisch gegenereerde beschrijving">
            <a:extLst>
              <a:ext uri="{FF2B5EF4-FFF2-40B4-BE49-F238E27FC236}">
                <a16:creationId xmlns:a16="http://schemas.microsoft.com/office/drawing/2014/main" id="{B6B60C8A-A14B-0F0D-56D7-48E8154E91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92" y="3802149"/>
            <a:ext cx="2571244" cy="3636417"/>
          </a:xfrm>
          <a:prstGeom prst="rect">
            <a:avLst/>
          </a:prstGeom>
        </p:spPr>
      </p:pic>
      <p:pic>
        <p:nvPicPr>
          <p:cNvPr id="6" name="Afbeelding 5" descr="Afbeelding met tekst, grafische vormgeving, Graphics, kunst&#10;&#10;Automatisch gegenereerde beschrijving">
            <a:extLst>
              <a:ext uri="{FF2B5EF4-FFF2-40B4-BE49-F238E27FC236}">
                <a16:creationId xmlns:a16="http://schemas.microsoft.com/office/drawing/2014/main" id="{73C00DC6-02AE-3A59-7B32-DCA53EE8C5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984" y="3843039"/>
            <a:ext cx="2554012" cy="3612286"/>
          </a:xfrm>
          <a:prstGeom prst="rect">
            <a:avLst/>
          </a:prstGeom>
        </p:spPr>
      </p:pic>
      <p:pic>
        <p:nvPicPr>
          <p:cNvPr id="11" name="Afbeelding 10" descr="Afbeelding met tekst, schermopname, grafische vormgeving, ontwerp&#10;&#10;Automatisch gegenereerde beschrijving">
            <a:extLst>
              <a:ext uri="{FF2B5EF4-FFF2-40B4-BE49-F238E27FC236}">
                <a16:creationId xmlns:a16="http://schemas.microsoft.com/office/drawing/2014/main" id="{F439C1DD-BB27-2B1C-111A-EAAB87124C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561" y="104571"/>
            <a:ext cx="2554011" cy="3612065"/>
          </a:xfrm>
          <a:prstGeom prst="rect">
            <a:avLst/>
          </a:prstGeom>
        </p:spPr>
      </p:pic>
      <p:pic>
        <p:nvPicPr>
          <p:cNvPr id="14" name="Afbeelding 13" descr="Afbeelding met tekst, rif, vis, onderwater&#10;&#10;Automatisch gegenereerde beschrijving">
            <a:extLst>
              <a:ext uri="{FF2B5EF4-FFF2-40B4-BE49-F238E27FC236}">
                <a16:creationId xmlns:a16="http://schemas.microsoft.com/office/drawing/2014/main" id="{4694F146-46F5-DAE6-774D-04C9DF5A3B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111" y="118056"/>
            <a:ext cx="2554647" cy="3612065"/>
          </a:xfrm>
          <a:prstGeom prst="rect">
            <a:avLst/>
          </a:prstGeom>
        </p:spPr>
      </p:pic>
      <p:pic>
        <p:nvPicPr>
          <p:cNvPr id="20" name="Afbeelding 19" descr="Afbeelding met tekst, poster, grafische vormgeving, kunst&#10;&#10;Automatisch gegenereerde beschrijving">
            <a:extLst>
              <a:ext uri="{FF2B5EF4-FFF2-40B4-BE49-F238E27FC236}">
                <a16:creationId xmlns:a16="http://schemas.microsoft.com/office/drawing/2014/main" id="{D207AE02-D37E-8BE8-D365-66F9B53C5E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71" y="117734"/>
            <a:ext cx="2554011" cy="3611165"/>
          </a:xfrm>
          <a:prstGeom prst="rect">
            <a:avLst/>
          </a:prstGeom>
        </p:spPr>
      </p:pic>
      <p:pic>
        <p:nvPicPr>
          <p:cNvPr id="4" name="Afbeelding 3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3CBA008E-7D0F-1F82-6F66-91BFB43AD7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604" y="104350"/>
            <a:ext cx="4328485" cy="62850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86921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4857</TotalTime>
  <Words>83</Words>
  <Application>Microsoft Macintosh PowerPoint</Application>
  <PresentationFormat>Aangepast</PresentationFormat>
  <Paragraphs>17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Times New Roman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LENTE!... denk ik</dc:title>
  <dc:creator>Gebruiker</dc:creator>
  <cp:lastModifiedBy>Ronald von Piekartz</cp:lastModifiedBy>
  <cp:revision>792</cp:revision>
  <cp:lastPrinted>2023-09-18T09:53:22Z</cp:lastPrinted>
  <dcterms:created xsi:type="dcterms:W3CDTF">2015-02-25T13:42:17Z</dcterms:created>
  <dcterms:modified xsi:type="dcterms:W3CDTF">2023-09-22T08:57:51Z</dcterms:modified>
</cp:coreProperties>
</file>