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73" r:id="rId2"/>
    <p:sldId id="320" r:id="rId3"/>
    <p:sldId id="375" r:id="rId4"/>
    <p:sldId id="425" r:id="rId5"/>
    <p:sldId id="426" r:id="rId6"/>
    <p:sldId id="427" r:id="rId7"/>
    <p:sldId id="428" r:id="rId8"/>
    <p:sldId id="404" r:id="rId9"/>
    <p:sldId id="415" r:id="rId10"/>
    <p:sldId id="417" r:id="rId11"/>
    <p:sldId id="393" r:id="rId12"/>
    <p:sldId id="346" r:id="rId13"/>
    <p:sldId id="347" r:id="rId14"/>
    <p:sldId id="348" r:id="rId15"/>
    <p:sldId id="349" r:id="rId16"/>
    <p:sldId id="350" r:id="rId17"/>
    <p:sldId id="354" r:id="rId18"/>
    <p:sldId id="386" r:id="rId19"/>
    <p:sldId id="355" r:id="rId20"/>
    <p:sldId id="387" r:id="rId21"/>
    <p:sldId id="356" r:id="rId22"/>
    <p:sldId id="357" r:id="rId23"/>
    <p:sldId id="359" r:id="rId24"/>
    <p:sldId id="388" r:id="rId25"/>
    <p:sldId id="423" r:id="rId26"/>
    <p:sldId id="429" r:id="rId27"/>
    <p:sldId id="430" r:id="rId28"/>
    <p:sldId id="431" r:id="rId29"/>
    <p:sldId id="389" r:id="rId30"/>
    <p:sldId id="390" r:id="rId31"/>
    <p:sldId id="362" r:id="rId32"/>
    <p:sldId id="363" r:id="rId33"/>
    <p:sldId id="391" r:id="rId34"/>
    <p:sldId id="364" r:id="rId35"/>
    <p:sldId id="407" r:id="rId36"/>
    <p:sldId id="432" r:id="rId37"/>
    <p:sldId id="353" r:id="rId38"/>
    <p:sldId id="420" r:id="rId39"/>
    <p:sldId id="418" r:id="rId40"/>
    <p:sldId id="421" r:id="rId41"/>
    <p:sldId id="424" r:id="rId42"/>
    <p:sldId id="360" r:id="rId43"/>
    <p:sldId id="399" r:id="rId44"/>
    <p:sldId id="317" r:id="rId45"/>
  </p:sldIdLst>
  <p:sldSz cx="10080625" cy="7559675"/>
  <p:notesSz cx="6669088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694"/>
  </p:normalViewPr>
  <p:slideViewPr>
    <p:cSldViewPr>
      <p:cViewPr varScale="1">
        <p:scale>
          <a:sx n="110" d="100"/>
          <a:sy n="110" d="100"/>
        </p:scale>
        <p:origin x="63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DBDDC67-4ACB-BBEB-611A-4A99C3D921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83137" tIns="41569" rIns="83137" bIns="41569" rtlCol="0"/>
          <a:lstStyle>
            <a:lvl1pPr algn="l">
              <a:defRPr sz="11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90B483-ABDC-66C0-CFA5-8CAD2BD11F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8475"/>
          </a:xfrm>
          <a:prstGeom prst="rect">
            <a:avLst/>
          </a:prstGeom>
        </p:spPr>
        <p:txBody>
          <a:bodyPr vert="horz" lIns="83137" tIns="41569" rIns="83137" bIns="41569" rtlCol="0"/>
          <a:lstStyle>
            <a:lvl1pPr algn="r">
              <a:defRPr sz="1100"/>
            </a:lvl1pPr>
          </a:lstStyle>
          <a:p>
            <a:pPr>
              <a:defRPr/>
            </a:pPr>
            <a:fld id="{F67A1C7A-5A5B-3248-998B-A44D00E8899A}" type="datetimeFigureOut">
              <a:rPr lang="nl-NL"/>
              <a:pPr>
                <a:defRPr/>
              </a:pPr>
              <a:t>16-05-2023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F5D1F4-EDC9-C413-76B9-6C8305E754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8475"/>
          </a:xfrm>
          <a:prstGeom prst="rect">
            <a:avLst/>
          </a:prstGeom>
        </p:spPr>
        <p:txBody>
          <a:bodyPr vert="horz" lIns="83137" tIns="41569" rIns="83137" bIns="41569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1D96D4-B920-BB9A-2B27-7FC4E67B2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8475"/>
          </a:xfrm>
          <a:prstGeom prst="rect">
            <a:avLst/>
          </a:prstGeom>
        </p:spPr>
        <p:txBody>
          <a:bodyPr vert="horz" wrap="square" lIns="83137" tIns="41569" rIns="83137" bIns="4156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CFF368E1-4BD7-4445-B8E1-167EDD80BB7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76E8AC85-41D7-D826-261C-492FE0B4CB3A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852488" y="754063"/>
            <a:ext cx="4960937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E2A54B-1AF3-C395-4D5A-74DE966F42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4875"/>
            <a:ext cx="5334000" cy="446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7B8D445-A0AB-CB41-8F9A-1959E6B3C70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40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E30AAF2-D3F2-6757-1F9D-98A4D70B9F7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775075" y="0"/>
            <a:ext cx="289242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1D1016C-7D20-8F60-37A5-B1C67957CDF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8940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A6E864D-7034-956C-65C0-7D3642CF36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75075" y="9429750"/>
            <a:ext cx="289242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7225" algn="l"/>
                <a:tab pos="1316038" algn="l"/>
                <a:tab pos="1973263" algn="l"/>
                <a:tab pos="26320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23D042F2-6A58-6C4A-BC16-E65DE8AD85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476709EA-F12C-6CE9-E939-5C365EB1C5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BEF813-49BA-194C-8F1D-C4A8D959A073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0DB4AFE9-2EAF-99C6-733E-CE9F192902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B807A083-56E0-C8F7-C472-CD849339CC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46A6725A-08DA-F2A1-0A3D-9077E3B50A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9D053C-DC35-D549-825E-8D10E693F8D3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1EE42E38-B92D-D1FB-E0C3-4754A4CB5F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896B7EB-87AF-0E50-F325-D8BC206793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23D8A516-C3DD-EF08-8E51-0E40031215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DD4D4C-3F7C-274C-A422-1B38F662D8E7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D84CE301-243F-3566-8BCB-C0BE4468C0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E496D034-72C5-E4A2-1A24-CAF6777793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FE83139B-1E7B-566C-CFD0-70464FC0B9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536F89-66A7-6F4A-949C-4B74DA40D7B7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7887A920-5C9D-FB1C-C43F-3767E754DA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8CF88F5-129B-E539-1B94-FD69889827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C5E2B1A5-8B35-1130-42CE-869B8F8FE8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FDCDAD-F1EB-5647-B1D4-2F43A352C3E3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D6D7FF88-675E-BD13-CF9E-6BB434F7AA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5995CC11-15EB-280F-7085-A09B2677F9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185E77BD-7108-4C24-86B6-963DB06BE8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E0047E-AA94-ED41-AD9A-9943AAC213C8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211F9FF1-4E4D-3225-37AB-1D1B330344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BD25D170-B867-FF4A-E116-74C8B4C29E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55D54A33-1892-F475-9498-78DEF1D464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F0A7F6-FD9A-1046-83B8-A7B02CFEBA1B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BE140A2B-E126-7048-17FF-364DA3EE61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12D42B37-0091-C46E-51A5-3CA10EFF36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601ACC56-61A3-B2B0-DB48-8189A664B2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60AAEB-C62D-E045-850F-DE8C6A282BC2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3EA89616-4876-5651-2EC2-C5EA59CD88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662456DC-6A46-C44A-0489-A811D8A483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BC6E0969-7339-6F29-3889-7D76A71A99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9635D4-8BDB-6F47-AA4C-36B21590CBBD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17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53D23E1F-4DB9-F076-6E37-6E8AD0E176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315AAD83-B333-BB4A-E82E-2A6B4FC211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>
            <a:extLst>
              <a:ext uri="{FF2B5EF4-FFF2-40B4-BE49-F238E27FC236}">
                <a16:creationId xmlns:a16="http://schemas.microsoft.com/office/drawing/2014/main" id="{843226E9-ABBE-010A-4C70-8417C29DA7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3F9F14-B9C8-9241-AC8A-842669BCA898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1F3009B7-0CFA-874E-0282-B5ACE33A99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09B7673F-6546-21C6-1E3C-A038B8BFDD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id="{A75C19DF-B323-7BC9-29B6-8BE2380BB9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B988C2-072A-BD4B-8DAB-7A983F50A2C5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32A9DF06-55CC-A265-9B24-328732A002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ABEC4AA6-2D6E-A17B-94A7-05BFC15E44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FDDE611F-DFD5-8E6A-5241-FE8C3F4153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F1B482-652A-B04F-90B8-C2BC5C5D676D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8A6ABFB8-F4FB-B824-64FD-0C81702204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195488BD-1A7E-5BBA-E4B9-3BCB34E09AC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90502058-FE8F-D2B1-BC6D-62ED7B2CB3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3F6D69-8C85-DE4D-BF4B-31D92925EA02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20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957BF842-1F3D-4455-3FEB-0F30641446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E44710B5-0E8C-DE21-5658-43E973664C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23CC5357-5083-C2C8-C877-F766E598F6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EFDA33-D2C2-FF46-BC52-7895CA25E824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21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C97D8997-D4A2-DEF4-662C-18CABAF230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63ED6170-D1F3-4395-901E-A32597395D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015E1183-4158-2EC6-07E6-30CB0A920A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87A210-1252-BC45-A145-F96F6BEFC2BA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76A3188A-8CC8-9A36-26FC-DBBE3B5962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D1750B3B-2D8A-CE33-6118-6A5E75FA38F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9BA33046-D31B-3ED5-2BEC-EF1CC3D2B3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00FF45-A9E0-D644-96F8-A8147D6DAE08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23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744E9B2F-E591-C30D-5044-63D2092144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01B73239-CBE7-6AD9-7BA2-77D6663546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40C9A142-7E7B-E307-7E8A-B9B4FF8C47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667288-226A-B747-A363-CB705CEBD040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24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FF72C6A7-50CB-76F6-70DA-7634C804A9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7C1D3D41-393D-C66E-91C8-93A8A8BF9AE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>
            <a:extLst>
              <a:ext uri="{FF2B5EF4-FFF2-40B4-BE49-F238E27FC236}">
                <a16:creationId xmlns:a16="http://schemas.microsoft.com/office/drawing/2014/main" id="{16E38072-6745-A1C2-A853-D0697AD5BC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77F889-95A0-B948-A348-2CE58C7DE8E4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741645FC-43BA-B8A6-54CF-820662BAE4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3475149C-C290-C5F1-ADF0-E9D5EE1574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>
            <a:extLst>
              <a:ext uri="{FF2B5EF4-FFF2-40B4-BE49-F238E27FC236}">
                <a16:creationId xmlns:a16="http://schemas.microsoft.com/office/drawing/2014/main" id="{9DFAE805-EDA0-8709-C960-1BFDC18943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E67CC0-4FB4-8B41-8B2E-C2ECD7167FF7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26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7D53FA07-D9BE-6987-CAF3-80E2A32F3E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19193C1A-F4C0-A53F-8705-800557928C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>
            <a:extLst>
              <a:ext uri="{FF2B5EF4-FFF2-40B4-BE49-F238E27FC236}">
                <a16:creationId xmlns:a16="http://schemas.microsoft.com/office/drawing/2014/main" id="{0ABE2570-0F39-E7DE-3C99-D08BE4EB34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1E1B67-0852-F645-A023-E8C436D0A6AA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27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id="{0D86CA15-5FC7-ABFA-5AEE-B28CFF2C99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48B5487C-0A96-4AF0-824F-19D830003A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>
            <a:extLst>
              <a:ext uri="{FF2B5EF4-FFF2-40B4-BE49-F238E27FC236}">
                <a16:creationId xmlns:a16="http://schemas.microsoft.com/office/drawing/2014/main" id="{9BBA3F99-F311-87C8-E2D5-DF6F5AC60A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79A6D8-322D-1245-A44A-6D152EE0ED41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28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id="{233381B4-7414-64F2-6BCF-21B91BEFFA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922C13CC-B714-D46B-7D01-8D3BDEF7A6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>
            <a:extLst>
              <a:ext uri="{FF2B5EF4-FFF2-40B4-BE49-F238E27FC236}">
                <a16:creationId xmlns:a16="http://schemas.microsoft.com/office/drawing/2014/main" id="{F41E4BFC-A251-B6F1-A56E-B0C79EF876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F8C3B0-4B62-CD45-B5BE-CE7DAE1EAF50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29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419509E8-04F3-5F6C-434F-B09899C483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1660EB40-FA8C-EF62-F8A1-C557F2EBFB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FFB92B09-2FDA-7AFC-ABDC-CA1428D24F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49AE31-70BA-EF43-80C0-1365B01E56BA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D1C2DE18-B625-85F1-A47F-4F6EF7FC38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A15FEB2C-934E-39FF-D8E0-1D4758EC06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>
            <a:extLst>
              <a:ext uri="{FF2B5EF4-FFF2-40B4-BE49-F238E27FC236}">
                <a16:creationId xmlns:a16="http://schemas.microsoft.com/office/drawing/2014/main" id="{5B693472-B125-1B93-FDA1-AD86AC3BD9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302EE2-2626-B049-A50D-4D13C07BB167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30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76803" name="Rectangle 1">
            <a:extLst>
              <a:ext uri="{FF2B5EF4-FFF2-40B4-BE49-F238E27FC236}">
                <a16:creationId xmlns:a16="http://schemas.microsoft.com/office/drawing/2014/main" id="{A7DA733F-BDF9-22ED-36D8-591AB34667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3CEE46D8-7436-B055-0237-75ED94D3EA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>
            <a:extLst>
              <a:ext uri="{FF2B5EF4-FFF2-40B4-BE49-F238E27FC236}">
                <a16:creationId xmlns:a16="http://schemas.microsoft.com/office/drawing/2014/main" id="{4F629254-285F-81E8-1130-4FB4722FED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E08CB1-6BCD-1B4A-BC3C-2F8A59F9C07E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31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78851" name="Rectangle 1">
            <a:extLst>
              <a:ext uri="{FF2B5EF4-FFF2-40B4-BE49-F238E27FC236}">
                <a16:creationId xmlns:a16="http://schemas.microsoft.com/office/drawing/2014/main" id="{05F13877-E4F3-4BE5-691B-4C12003B80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C21D9D7D-C379-E7AC-DCFF-820C29210A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>
            <a:extLst>
              <a:ext uri="{FF2B5EF4-FFF2-40B4-BE49-F238E27FC236}">
                <a16:creationId xmlns:a16="http://schemas.microsoft.com/office/drawing/2014/main" id="{BC8ACD42-9816-CF39-0D03-DE944ADDAF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31F2B-05C5-9D42-B385-CAF7E58E1715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32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80899" name="Rectangle 1">
            <a:extLst>
              <a:ext uri="{FF2B5EF4-FFF2-40B4-BE49-F238E27FC236}">
                <a16:creationId xmlns:a16="http://schemas.microsoft.com/office/drawing/2014/main" id="{C335B5E7-D912-E08D-68CA-4A6C7AAE1B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8116C0C4-6933-CD84-8191-3C31048054D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>
            <a:extLst>
              <a:ext uri="{FF2B5EF4-FFF2-40B4-BE49-F238E27FC236}">
                <a16:creationId xmlns:a16="http://schemas.microsoft.com/office/drawing/2014/main" id="{CF027A94-0964-B541-75CC-6094A6C885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5E2D66-FCFB-5D46-BF30-CC2C08E26448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33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82947" name="Rectangle 1">
            <a:extLst>
              <a:ext uri="{FF2B5EF4-FFF2-40B4-BE49-F238E27FC236}">
                <a16:creationId xmlns:a16="http://schemas.microsoft.com/office/drawing/2014/main" id="{ABF0CE10-FDD7-396F-8C99-FFFB3F6093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F79703DC-F455-AD20-9132-9C4333D77B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>
            <a:extLst>
              <a:ext uri="{FF2B5EF4-FFF2-40B4-BE49-F238E27FC236}">
                <a16:creationId xmlns:a16="http://schemas.microsoft.com/office/drawing/2014/main" id="{8E5474A9-0960-9EF8-60F3-1ABBECCAB7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EE9CC3-4007-7D43-A7A1-BCACEDC423C8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34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84995" name="Rectangle 1">
            <a:extLst>
              <a:ext uri="{FF2B5EF4-FFF2-40B4-BE49-F238E27FC236}">
                <a16:creationId xmlns:a16="http://schemas.microsoft.com/office/drawing/2014/main" id="{C6B736AE-98CD-E028-4D96-7127F33C84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4682527A-7DDF-92A4-276E-6E94886DDF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>
            <a:extLst>
              <a:ext uri="{FF2B5EF4-FFF2-40B4-BE49-F238E27FC236}">
                <a16:creationId xmlns:a16="http://schemas.microsoft.com/office/drawing/2014/main" id="{7FB526DA-AAB0-6033-3573-94E70DDB9E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4E27D8-3769-F54D-8211-6A30E127DB35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35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87043" name="Rectangle 1">
            <a:extLst>
              <a:ext uri="{FF2B5EF4-FFF2-40B4-BE49-F238E27FC236}">
                <a16:creationId xmlns:a16="http://schemas.microsoft.com/office/drawing/2014/main" id="{DBDEBD1A-9C9F-B9FF-99F4-FE63FE37B2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87145325-D1A7-2F54-00EB-DA31E71BD9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>
            <a:extLst>
              <a:ext uri="{FF2B5EF4-FFF2-40B4-BE49-F238E27FC236}">
                <a16:creationId xmlns:a16="http://schemas.microsoft.com/office/drawing/2014/main" id="{BE3EDCBA-EB12-DD44-FFAB-13351F69E1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099B88-0DC7-B04B-8A0B-E801A1644958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36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84B7B208-B087-E466-D476-850203F894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CFC86E09-454D-CF6D-6218-4A34A67DC5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>
            <a:extLst>
              <a:ext uri="{FF2B5EF4-FFF2-40B4-BE49-F238E27FC236}">
                <a16:creationId xmlns:a16="http://schemas.microsoft.com/office/drawing/2014/main" id="{28D74555-E56B-8FF1-1EE3-74DB114928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9FEC92-AB78-7F46-9DDE-20206329AF45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37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91139" name="Rectangle 1">
            <a:extLst>
              <a:ext uri="{FF2B5EF4-FFF2-40B4-BE49-F238E27FC236}">
                <a16:creationId xmlns:a16="http://schemas.microsoft.com/office/drawing/2014/main" id="{75605528-17DF-2F42-3F54-0E8FEA0E7A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7CA360BB-2980-2224-8143-EAA7CECD8F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>
            <a:extLst>
              <a:ext uri="{FF2B5EF4-FFF2-40B4-BE49-F238E27FC236}">
                <a16:creationId xmlns:a16="http://schemas.microsoft.com/office/drawing/2014/main" id="{ED8B79AE-D75C-D058-3634-A48A6DB2C9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9607D8-073C-7449-89E0-FE45AABF0D41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38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93187" name="Rectangle 1">
            <a:extLst>
              <a:ext uri="{FF2B5EF4-FFF2-40B4-BE49-F238E27FC236}">
                <a16:creationId xmlns:a16="http://schemas.microsoft.com/office/drawing/2014/main" id="{4CB394A2-CD9A-1DD0-7036-6BCD7808ED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DCB4D525-E8BB-7D93-75B0-D409319D2B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>
            <a:extLst>
              <a:ext uri="{FF2B5EF4-FFF2-40B4-BE49-F238E27FC236}">
                <a16:creationId xmlns:a16="http://schemas.microsoft.com/office/drawing/2014/main" id="{2B604195-4553-DF87-3033-0ACB44D2A1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C148D3-729F-444F-890C-3485C5052DE1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39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95235" name="Rectangle 1">
            <a:extLst>
              <a:ext uri="{FF2B5EF4-FFF2-40B4-BE49-F238E27FC236}">
                <a16:creationId xmlns:a16="http://schemas.microsoft.com/office/drawing/2014/main" id="{C766BDD3-4A04-7EB7-01AE-7824288F7D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28E0805A-2ECE-8615-7CF7-BCF61F2635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BA6B4E2D-4285-F03F-5DEA-21D19E3AE8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6ACFB3-E222-9342-AA57-C02A7D69E93E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39A420A5-08D3-5290-4033-4CC99E90B8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9BB1FFF9-CC71-411A-AEED-4D6AA836A6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>
            <a:extLst>
              <a:ext uri="{FF2B5EF4-FFF2-40B4-BE49-F238E27FC236}">
                <a16:creationId xmlns:a16="http://schemas.microsoft.com/office/drawing/2014/main" id="{ACCA012A-B232-C3E3-7FBD-35EB7C2D53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3A459D-BEF7-074D-8B22-2F38DBA4883A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40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09752042-C88C-8617-FF84-3BA47A0B95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B39D8505-B84C-37A8-5D78-38B47CC8EC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>
            <a:extLst>
              <a:ext uri="{FF2B5EF4-FFF2-40B4-BE49-F238E27FC236}">
                <a16:creationId xmlns:a16="http://schemas.microsoft.com/office/drawing/2014/main" id="{D229A535-6E24-E563-857A-5CDE00C66A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AF7A6F-A3F0-4546-A9FC-3E0BFC803F6A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41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99331" name="Rectangle 1">
            <a:extLst>
              <a:ext uri="{FF2B5EF4-FFF2-40B4-BE49-F238E27FC236}">
                <a16:creationId xmlns:a16="http://schemas.microsoft.com/office/drawing/2014/main" id="{23576E44-8AE1-C969-6F5E-CB9E614257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ED58B371-9AE1-065B-6BA8-E3AE3C9D15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>
            <a:extLst>
              <a:ext uri="{FF2B5EF4-FFF2-40B4-BE49-F238E27FC236}">
                <a16:creationId xmlns:a16="http://schemas.microsoft.com/office/drawing/2014/main" id="{033C9B56-9511-4B90-E77F-6CC7030E5A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919B65-31F2-294E-BA0A-D2137423A298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42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101379" name="Rectangle 1">
            <a:extLst>
              <a:ext uri="{FF2B5EF4-FFF2-40B4-BE49-F238E27FC236}">
                <a16:creationId xmlns:a16="http://schemas.microsoft.com/office/drawing/2014/main" id="{78EEAD01-D420-1E54-18BD-AD79D117E1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C044BCF3-6CCE-9C8B-9472-FBB0E97AAD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>
            <a:extLst>
              <a:ext uri="{FF2B5EF4-FFF2-40B4-BE49-F238E27FC236}">
                <a16:creationId xmlns:a16="http://schemas.microsoft.com/office/drawing/2014/main" id="{E439F174-CE17-186E-7FFD-222F44ADB5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B6A354-707D-DE48-8C16-984136BBC2BE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43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103427" name="Rectangle 1">
            <a:extLst>
              <a:ext uri="{FF2B5EF4-FFF2-40B4-BE49-F238E27FC236}">
                <a16:creationId xmlns:a16="http://schemas.microsoft.com/office/drawing/2014/main" id="{38FC2CA1-22A8-703B-6EAA-B605788068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7F7E3318-2B36-1EB7-AF77-CF465F94F2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>
            <a:extLst>
              <a:ext uri="{FF2B5EF4-FFF2-40B4-BE49-F238E27FC236}">
                <a16:creationId xmlns:a16="http://schemas.microsoft.com/office/drawing/2014/main" id="{246CBF5E-F48C-C62E-2AC6-5EAE9128CA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274C99-A2C1-5B43-9745-35FE4B7103E5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44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105475" name="Rectangle 1">
            <a:extLst>
              <a:ext uri="{FF2B5EF4-FFF2-40B4-BE49-F238E27FC236}">
                <a16:creationId xmlns:a16="http://schemas.microsoft.com/office/drawing/2014/main" id="{4C0B36C3-4256-BF57-8FD2-EE7DBB16D5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95F17544-3293-56D1-1908-FAF2B9D371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0714B54B-78EF-9986-0F54-EEED0D9BF5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2B728C-C6F6-CC49-95B7-D540F4F51EE9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29023C55-DF98-3773-B3D1-FFB027C3B3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C2CDC350-C9A8-F160-0FDF-01A5C3ABFF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63A479EA-1E7B-1530-6F70-B8FE025DAC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911DBE-E1FD-9140-8786-156F12618E26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16088FE4-613B-CC76-16C3-F9D83CDF48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2892864F-1417-87E5-6E09-CF1709F526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CBD4E910-5095-AF48-1CEB-3AF5DA939D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336F81-E608-A44D-B835-13204A5CED08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2F6F19ED-3FB2-3C81-237A-77B3462947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94E7B6B-9797-97B8-7832-062351FEED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6A82DCB2-F606-D58B-ABE0-0430B6CD1E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5E101C-CD53-EC41-9C8F-A710399E6BCA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4744A371-2997-208C-D99B-783867E45A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E5AEF712-D0E2-A23B-DDF9-1BA848BF88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0DFF2CBA-CBDA-3B48-106E-8925279BE7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B9155F-2FE5-2442-995C-0DFF504CAE49}" type="slidenum">
              <a:rPr lang="nl-NL" altLang="nl-NL" sz="13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nl-NL" altLang="nl-NL" sz="1300">
              <a:cs typeface="Arial Unicode MS" panose="020B0604020202020204" pitchFamily="34" charset="-128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30AC88C1-6051-30AA-3389-5B0D353B14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BA371AEF-483C-7344-0FB3-91850E76AC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A17EE0-EBC7-8FD9-B546-E5DCE2C120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EEAC0-8A1D-D55E-05F9-7DC4E5C50E6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7E635-6CD7-3D55-E192-12AB733F90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D86B-A532-2142-8A04-DDD6B22C948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32592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8153F0-8030-4FED-ABBA-DDBEE7D538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6047BD-79B2-66B3-87AA-F24D7108B48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13D90-6913-B4A0-966B-97A9CF97C04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D03C-FA66-9542-8878-7A354EC21E2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354176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D88C5-670E-9308-E32A-6ECF1A38CA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D2C2A-AA2F-3B94-27EB-F412394F569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FEE39-7EFE-F995-BC17-36A4D24627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7CBE-5A00-EE48-91E6-A750E447BE2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564282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2493663-EF7D-8D3D-8603-53240315DB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DEE9C-4127-6D9F-7167-B2B41003F38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AE6F3-A406-04D1-B13F-1F889E337DC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F0A1-A627-2449-A261-BD4C97134A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252709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4C8A6-2D00-1D39-D93B-9AB83A4048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9EFCC-2DB7-A6FF-6690-D6E10475C21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F7B16-1393-9E40-605A-D0B808048BF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3A12-9950-894C-8320-B711ECA3039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035978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CC3E75-3F8D-1ADB-35EA-87A5A1762E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4A9B75-F976-D4D7-F7D5-BFDE7E220A9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3C3A0-65ED-3B89-60FB-5DF78D23D1F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E21A-B759-7D45-A64F-A6CBC77E12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02651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D5A1D4-245F-1DC1-6573-D1C36F0BFD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54B15B-5F11-1572-66B1-B034661EDB8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F24D19-4C1A-3F0A-C0E9-C4F7AC2955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F5E3-211C-984F-8174-198E0D8536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143626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05FEC2-675D-FE8B-251F-B0DCB87CA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2E09E3-E113-2E7C-7ACB-D675DBF5EE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2F9E2CE-4619-14EB-529E-BD42FF7F169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C244-160F-6049-A0F9-32D099B718D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9636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5A0E52-E7E4-06D3-A018-C0298EF9AE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0A88B-33C5-2B87-D0F8-CC2C67842CE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7D8034-F59D-9919-23B0-9C4BC27996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414A-0B69-874D-B4C4-C54DB09FAF0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58787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5DBF17F-9E45-2056-8867-97FDA329AD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F5A5B6-FE21-BEF4-86EB-F65D2650D8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DAAA9F-92F6-A37E-F2F9-AA98E5BFF4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2634-29F4-264B-B8F6-AEAA1FB63E1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183893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B0DF06-6B5F-7D11-B993-9EC9892D8E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878750C-161F-D4B1-E8BA-49EB9B0C2A0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AEEBD47-EC21-C415-6CC1-8951E669D3C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EE3-DE64-DE42-A191-F4416F46E05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68865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88EDDC-4811-FB9D-45D5-167D921AE3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9CA618-2ED5-186F-2F5F-C28A7731B3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A4F3AC-A613-C911-180C-F19AD030F0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4E54-5CA2-594F-9536-DA14CAF0317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1885763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AC46278-D366-91A5-9D20-E814B9F6F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926027C-CAE7-C144-FC86-5B33770A4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  <a:p>
            <a:pPr lvl="4"/>
            <a:r>
              <a:rPr lang="en-GB" altLang="nl-NL"/>
              <a:t>Achtste overzichtsniveau</a:t>
            </a:r>
          </a:p>
          <a:p>
            <a:pPr lvl="4"/>
            <a:r>
              <a:rPr lang="en-GB" altLang="nl-NL"/>
              <a:t>Negende overzichtsniveau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E8CA023-CA26-0364-A2DB-66C83D14B2B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52FD3F-A503-90A9-2B92-13214E7B718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24DB6E-5E4D-25B5-27A8-BC50F26985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BB57EA4B-B1EA-D749-9DBC-D41288C087F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  <p:sldLayoutId id="2147484740" r:id="rId12"/>
  </p:sldLayoutIdLst>
  <p:transition spd="med">
    <p:fade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mkin2school.weebly.com/samenhang.html" TargetMode="External"/><Relationship Id="rId5" Type="http://schemas.openxmlformats.org/officeDocument/2006/relationships/hyperlink" Target="https://cmkin2school.weebly.com/beeldmaterialen.html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F:\Werk2\_Commissie%20KE\PR%20Materiaal\Cultuurwijs%20Logos%20en%20Commplan\Logo\logo2b%20(2).psd" TargetMode="External"/><Relationship Id="rId1" Type="http://schemas.microsoft.com/office/2007/relationships/media" Target="file:///F:\Werk2\_Commissie%20KE\PR%20Materiaal\Cultuurwijs%20Logos%20en%20Commplan\Logo\logo2b%20(2).psd" TargetMode="External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1">
            <a:extLst>
              <a:ext uri="{FF2B5EF4-FFF2-40B4-BE49-F238E27FC236}">
                <a16:creationId xmlns:a16="http://schemas.microsoft.com/office/drawing/2014/main" id="{832B59F3-A9B2-19F4-32D4-CF817C53F7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6525"/>
            <a:ext cx="9648825" cy="7232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Afbeelding 3">
            <a:extLst>
              <a:ext uri="{FF2B5EF4-FFF2-40B4-BE49-F238E27FC236}">
                <a16:creationId xmlns:a16="http://schemas.microsoft.com/office/drawing/2014/main" id="{01372276-7573-966F-182A-2A4C4BA41F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720725"/>
            <a:ext cx="49911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16776DE-7B91-1B0C-4508-82C6559A1363}"/>
              </a:ext>
            </a:extLst>
          </p:cNvPr>
          <p:cNvSpPr/>
          <p:nvPr/>
        </p:nvSpPr>
        <p:spPr bwMode="auto">
          <a:xfrm>
            <a:off x="1881188" y="1598613"/>
            <a:ext cx="7778750" cy="6029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34819" name="Afbeelding 1">
            <a:extLst>
              <a:ext uri="{FF2B5EF4-FFF2-40B4-BE49-F238E27FC236}">
                <a16:creationId xmlns:a16="http://schemas.microsoft.com/office/drawing/2014/main" id="{8880EE4A-46E6-A4BE-2061-E2A70E2ABA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">
            <a:extLst>
              <a:ext uri="{FF2B5EF4-FFF2-40B4-BE49-F238E27FC236}">
                <a16:creationId xmlns:a16="http://schemas.microsoft.com/office/drawing/2014/main" id="{08BC6C68-2B8F-EC5B-DAE6-D5A9E36D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2484438"/>
            <a:ext cx="6048375" cy="5078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defRPr/>
            </a:pPr>
            <a:r>
              <a:rPr lang="nl-NL" altLang="nl-NL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                     CmK3: 2021 - 2024</a:t>
            </a:r>
          </a:p>
          <a:p>
            <a:pPr marL="0" indent="0">
              <a:defRPr/>
            </a:pPr>
            <a:r>
              <a:rPr lang="nl-NL" altLang="nl-NL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                     </a:t>
            </a:r>
            <a:r>
              <a:rPr lang="nl-NL" altLang="nl-NL" sz="2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CultuurwijsHengelo</a:t>
            </a:r>
            <a:endParaRPr lang="nl-NL" altLang="nl-NL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  <a:p>
            <a:pPr marL="0" indent="0">
              <a:defRPr/>
            </a:pPr>
            <a:r>
              <a:rPr lang="nl-NL" altLang="nl-NL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Voortzetting: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Kunst op School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ICC Wijkprojecten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Verdiepingsprogramma (Open Maatwerk)</a:t>
            </a:r>
          </a:p>
          <a:p>
            <a:pPr marL="0" indent="0">
              <a:defRPr/>
            </a:pPr>
            <a:endParaRPr lang="nl-NL" altLang="nl-NL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Uitbouw Verdiepingsprogramma </a:t>
            </a:r>
          </a:p>
          <a:p>
            <a:pPr marL="0" indent="0"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Uitbouw IKC, binnen-buitenschools</a:t>
            </a:r>
          </a:p>
          <a:p>
            <a:pPr marL="0" indent="0">
              <a:defRPr/>
            </a:pPr>
            <a:endParaRPr lang="nl-NL" altLang="nl-NL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nl-NL" altLang="nl-NL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Accenten: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Cultureel erfgoed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(creatieve) Taalontwikkeling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Kunst en techniek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Muziekeducatie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Aansluiting </a:t>
            </a:r>
            <a:r>
              <a:rPr lang="nl-NL" altLang="nl-NL" sz="20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CmK</a:t>
            </a: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PO op VO</a:t>
            </a:r>
            <a:endParaRPr lang="nl-NL" altLang="nl-NL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34821" name="Afbeelding 4">
            <a:extLst>
              <a:ext uri="{FF2B5EF4-FFF2-40B4-BE49-F238E27FC236}">
                <a16:creationId xmlns:a16="http://schemas.microsoft.com/office/drawing/2014/main" id="{341A0049-A731-748E-2E0D-CE1A4CFFC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244475"/>
            <a:ext cx="14573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Afbeelding 1">
            <a:extLst>
              <a:ext uri="{FF2B5EF4-FFF2-40B4-BE49-F238E27FC236}">
                <a16:creationId xmlns:a16="http://schemas.microsoft.com/office/drawing/2014/main" id="{EC39D510-777D-E065-2791-70382ADF7A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425" y="271463"/>
            <a:ext cx="1817688" cy="215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Afbeelding 6">
            <a:extLst>
              <a:ext uri="{FF2B5EF4-FFF2-40B4-BE49-F238E27FC236}">
                <a16:creationId xmlns:a16="http://schemas.microsoft.com/office/drawing/2014/main" id="{FFA122DC-34C9-E1B1-E116-9563F7CE07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279400"/>
            <a:ext cx="1465262" cy="2132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Afbeelding 2">
            <a:extLst>
              <a:ext uri="{FF2B5EF4-FFF2-40B4-BE49-F238E27FC236}">
                <a16:creationId xmlns:a16="http://schemas.microsoft.com/office/drawing/2014/main" id="{CC4437C4-950F-1B9E-B050-DC72CCB95B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75" y="244475"/>
            <a:ext cx="2422525" cy="218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3">
            <a:extLst>
              <a:ext uri="{FF2B5EF4-FFF2-40B4-BE49-F238E27FC236}">
                <a16:creationId xmlns:a16="http://schemas.microsoft.com/office/drawing/2014/main" id="{1824C2FD-9D8E-5FA7-1AC8-348ED5E7C1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Afbeelding 1">
            <a:extLst>
              <a:ext uri="{FF2B5EF4-FFF2-40B4-BE49-F238E27FC236}">
                <a16:creationId xmlns:a16="http://schemas.microsoft.com/office/drawing/2014/main" id="{F946CA8C-1B6F-D524-8377-3CCA676C59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188"/>
            <a:ext cx="100584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hthoek 5">
            <a:extLst>
              <a:ext uri="{FF2B5EF4-FFF2-40B4-BE49-F238E27FC236}">
                <a16:creationId xmlns:a16="http://schemas.microsoft.com/office/drawing/2014/main" id="{3BDAB3AF-D097-8366-1DA1-3B9BDF847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5940425"/>
            <a:ext cx="944563" cy="13731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6869" name="Rechthoek 6">
            <a:extLst>
              <a:ext uri="{FF2B5EF4-FFF2-40B4-BE49-F238E27FC236}">
                <a16:creationId xmlns:a16="http://schemas.microsoft.com/office/drawing/2014/main" id="{51F60ABA-C0CF-F52E-5142-5F4A21C3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5940425"/>
            <a:ext cx="998538" cy="136842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1">
            <a:extLst>
              <a:ext uri="{FF2B5EF4-FFF2-40B4-BE49-F238E27FC236}">
                <a16:creationId xmlns:a16="http://schemas.microsoft.com/office/drawing/2014/main" id="{334E5D5B-F542-0E97-C955-FBA50AEB4C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100584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kstvak 3">
            <a:extLst>
              <a:ext uri="{FF2B5EF4-FFF2-40B4-BE49-F238E27FC236}">
                <a16:creationId xmlns:a16="http://schemas.microsoft.com/office/drawing/2014/main" id="{34793A68-ECD4-16FE-B2F8-E7D568064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</a:rPr>
              <a:t>1</a:t>
            </a:r>
            <a:endParaRPr lang="nl-NL" altLang="nl-NL" sz="4800">
              <a:latin typeface="Arial Black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8916" name="Afbeelding 3">
            <a:extLst>
              <a:ext uri="{FF2B5EF4-FFF2-40B4-BE49-F238E27FC236}">
                <a16:creationId xmlns:a16="http://schemas.microsoft.com/office/drawing/2014/main" id="{F2BD90CF-80FF-38FA-AE73-827B17961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hthoek 5">
            <a:extLst>
              <a:ext uri="{FF2B5EF4-FFF2-40B4-BE49-F238E27FC236}">
                <a16:creationId xmlns:a16="http://schemas.microsoft.com/office/drawing/2014/main" id="{0AA56E4F-B566-E6BC-5F8D-D46F1EAE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3275013"/>
            <a:ext cx="1433512" cy="20891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8918" name="Rechthoek 6">
            <a:extLst>
              <a:ext uri="{FF2B5EF4-FFF2-40B4-BE49-F238E27FC236}">
                <a16:creationId xmlns:a16="http://schemas.microsoft.com/office/drawing/2014/main" id="{89E1A0E5-AB48-0024-B653-31ECD50B0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238" y="3203575"/>
            <a:ext cx="1431925" cy="20891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3">
            <a:extLst>
              <a:ext uri="{FF2B5EF4-FFF2-40B4-BE49-F238E27FC236}">
                <a16:creationId xmlns:a16="http://schemas.microsoft.com/office/drawing/2014/main" id="{8354F996-B041-84A9-E2A5-55953A8B3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Afbeelding 1">
            <a:extLst>
              <a:ext uri="{FF2B5EF4-FFF2-40B4-BE49-F238E27FC236}">
                <a16:creationId xmlns:a16="http://schemas.microsoft.com/office/drawing/2014/main" id="{644A759F-DC6D-2FBB-0D5B-BA773E098D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100584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kstvak 4">
            <a:extLst>
              <a:ext uri="{FF2B5EF4-FFF2-40B4-BE49-F238E27FC236}">
                <a16:creationId xmlns:a16="http://schemas.microsoft.com/office/drawing/2014/main" id="{92566641-53DE-4D67-B5B9-AA743181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</a:rPr>
              <a:t>1</a:t>
            </a:r>
            <a:endParaRPr lang="nl-NL" altLang="nl-NL" sz="4800">
              <a:latin typeface="Arial Black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5" name="Rechthoek 5">
            <a:extLst>
              <a:ext uri="{FF2B5EF4-FFF2-40B4-BE49-F238E27FC236}">
                <a16:creationId xmlns:a16="http://schemas.microsoft.com/office/drawing/2014/main" id="{8A21BC1D-D769-CD8C-22E0-C8506C9E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3275013"/>
            <a:ext cx="1433512" cy="20891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CFE4B1-3092-35A6-3F7F-E18F0F714947}"/>
              </a:ext>
            </a:extLst>
          </p:cNvPr>
          <p:cNvSpPr txBox="1"/>
          <p:nvPr/>
        </p:nvSpPr>
        <p:spPr>
          <a:xfrm>
            <a:off x="3035994" y="6318572"/>
            <a:ext cx="7056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https://cmkin2school.weebly.com/beeldmaterialen.html</a:t>
            </a:r>
            <a:r>
              <a:rPr lang="nl-NL" b="1" i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r>
              <a:rPr lang="nl-NL" b="1" i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en </a:t>
            </a:r>
            <a:br>
              <a:rPr lang="nl-NL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</a:br>
            <a:r>
              <a:rPr lang="nl-NL" b="1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cmkin2school.weebly.com/samenhang.html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kstvak 3">
            <a:extLst>
              <a:ext uri="{FF2B5EF4-FFF2-40B4-BE49-F238E27FC236}">
                <a16:creationId xmlns:a16="http://schemas.microsoft.com/office/drawing/2014/main" id="{C08B1A0E-DBEE-3787-FE67-D5187695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2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43011" name="Afbeelding 1">
            <a:extLst>
              <a:ext uri="{FF2B5EF4-FFF2-40B4-BE49-F238E27FC236}">
                <a16:creationId xmlns:a16="http://schemas.microsoft.com/office/drawing/2014/main" id="{AD405A4C-B5D5-69A3-044F-BA91F4FFBB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5338"/>
            <a:ext cx="1005840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hthoek 5">
            <a:extLst>
              <a:ext uri="{FF2B5EF4-FFF2-40B4-BE49-F238E27FC236}">
                <a16:creationId xmlns:a16="http://schemas.microsoft.com/office/drawing/2014/main" id="{5E9F1E4D-7E34-624E-5B28-FDC3C96D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25" y="2916238"/>
            <a:ext cx="1144588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3013" name="Rechthoek 6">
            <a:extLst>
              <a:ext uri="{FF2B5EF4-FFF2-40B4-BE49-F238E27FC236}">
                <a16:creationId xmlns:a16="http://schemas.microsoft.com/office/drawing/2014/main" id="{78598055-346E-E84D-A66B-131051B6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2908300"/>
            <a:ext cx="1252538" cy="20891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pic>
        <p:nvPicPr>
          <p:cNvPr id="43014" name="Afbeelding 3">
            <a:extLst>
              <a:ext uri="{FF2B5EF4-FFF2-40B4-BE49-F238E27FC236}">
                <a16:creationId xmlns:a16="http://schemas.microsoft.com/office/drawing/2014/main" id="{31CED0AC-CD59-7CDC-235A-4C5A60C06B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3">
            <a:extLst>
              <a:ext uri="{FF2B5EF4-FFF2-40B4-BE49-F238E27FC236}">
                <a16:creationId xmlns:a16="http://schemas.microsoft.com/office/drawing/2014/main" id="{8A9C9341-A797-C4B6-6FE8-D4BA383EB6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Afbeelding 1">
            <a:extLst>
              <a:ext uri="{FF2B5EF4-FFF2-40B4-BE49-F238E27FC236}">
                <a16:creationId xmlns:a16="http://schemas.microsoft.com/office/drawing/2014/main" id="{D1259291-DA05-5C47-5D23-DF49EFCBDF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725"/>
            <a:ext cx="10058400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kstvak 4">
            <a:extLst>
              <a:ext uri="{FF2B5EF4-FFF2-40B4-BE49-F238E27FC236}">
                <a16:creationId xmlns:a16="http://schemas.microsoft.com/office/drawing/2014/main" id="{D1D60A7B-ADF2-4691-BB81-0CD70992A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2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45061" name="Rechthoek 4">
            <a:extLst>
              <a:ext uri="{FF2B5EF4-FFF2-40B4-BE49-F238E27FC236}">
                <a16:creationId xmlns:a16="http://schemas.microsoft.com/office/drawing/2014/main" id="{D8882493-F17E-E6A4-52BB-71E87CFE7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979613"/>
            <a:ext cx="1144587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5062" name="Tekstvak 4">
            <a:extLst>
              <a:ext uri="{FF2B5EF4-FFF2-40B4-BE49-F238E27FC236}">
                <a16:creationId xmlns:a16="http://schemas.microsoft.com/office/drawing/2014/main" id="{2DEB8C61-770B-DFC0-7E85-389416AF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3" y="1187450"/>
            <a:ext cx="172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91% KoS</a:t>
            </a:r>
          </a:p>
          <a:p>
            <a:pPr algn="ctr"/>
            <a:r>
              <a:rPr lang="nl-NL" altLang="nl-NL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95% ICC</a:t>
            </a:r>
            <a:endParaRPr lang="nl-NL" altLang="nl-NL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45063" name="Afbeelding 1">
            <a:extLst>
              <a:ext uri="{FF2B5EF4-FFF2-40B4-BE49-F238E27FC236}">
                <a16:creationId xmlns:a16="http://schemas.microsoft.com/office/drawing/2014/main" id="{2697B006-BA28-7C3D-7F4E-50879FD1C4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5526088"/>
            <a:ext cx="4268787" cy="1809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kstvak 3">
            <a:extLst>
              <a:ext uri="{FF2B5EF4-FFF2-40B4-BE49-F238E27FC236}">
                <a16:creationId xmlns:a16="http://schemas.microsoft.com/office/drawing/2014/main" id="{3AF8A299-1F89-9752-C684-01328DF7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3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47107" name="Afbeelding 1">
            <a:extLst>
              <a:ext uri="{FF2B5EF4-FFF2-40B4-BE49-F238E27FC236}">
                <a16:creationId xmlns:a16="http://schemas.microsoft.com/office/drawing/2014/main" id="{D4CA1DE4-4105-C0DA-3479-8AFB2B0C55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900113"/>
            <a:ext cx="10058400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kstvak 2">
            <a:extLst>
              <a:ext uri="{FF2B5EF4-FFF2-40B4-BE49-F238E27FC236}">
                <a16:creationId xmlns:a16="http://schemas.microsoft.com/office/drawing/2014/main" id="{321ADE24-B774-E42E-25D7-3FE185FA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3348038"/>
            <a:ext cx="17700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nl-NL" altLang="nl-NL"/>
          </a:p>
          <a:p>
            <a:pPr algn="ctr"/>
            <a:r>
              <a:rPr lang="nl-NL" altLang="nl-NL"/>
              <a:t>Ik dacht </a:t>
            </a:r>
          </a:p>
          <a:p>
            <a:pPr algn="ctr"/>
            <a:r>
              <a:rPr lang="nl-NL" altLang="nl-NL"/>
              <a:t>van niet</a:t>
            </a:r>
          </a:p>
          <a:p>
            <a:pPr algn="ctr"/>
            <a:endParaRPr lang="nl-NL" altLang="nl-NL"/>
          </a:p>
        </p:txBody>
      </p:sp>
      <p:sp>
        <p:nvSpPr>
          <p:cNvPr id="47109" name="Rechthoek 6">
            <a:extLst>
              <a:ext uri="{FF2B5EF4-FFF2-40B4-BE49-F238E27FC236}">
                <a16:creationId xmlns:a16="http://schemas.microsoft.com/office/drawing/2014/main" id="{018D5D0C-87E4-7C78-27A1-44E92C26E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2908300"/>
            <a:ext cx="1252538" cy="20891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7110" name="Tekstvak 9">
            <a:extLst>
              <a:ext uri="{FF2B5EF4-FFF2-40B4-BE49-F238E27FC236}">
                <a16:creationId xmlns:a16="http://schemas.microsoft.com/office/drawing/2014/main" id="{D1382DB1-F78A-94CA-8033-8DF6111CD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3348038"/>
            <a:ext cx="148431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nl-NL" altLang="nl-NL"/>
          </a:p>
          <a:p>
            <a:pPr algn="ctr"/>
            <a:r>
              <a:rPr lang="nl-NL" altLang="nl-NL"/>
              <a:t>Echt</a:t>
            </a:r>
          </a:p>
          <a:p>
            <a:pPr algn="ctr"/>
            <a:r>
              <a:rPr lang="nl-NL" altLang="nl-NL"/>
              <a:t>Wel</a:t>
            </a:r>
          </a:p>
          <a:p>
            <a:pPr algn="ctr"/>
            <a:endParaRPr lang="nl-NL" altLang="nl-NL"/>
          </a:p>
        </p:txBody>
      </p:sp>
      <p:sp>
        <p:nvSpPr>
          <p:cNvPr id="47111" name="Rechthoek 5">
            <a:extLst>
              <a:ext uri="{FF2B5EF4-FFF2-40B4-BE49-F238E27FC236}">
                <a16:creationId xmlns:a16="http://schemas.microsoft.com/office/drawing/2014/main" id="{6087B681-CFD5-4B15-F708-9DEC0EB8A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25" y="2916238"/>
            <a:ext cx="1144588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pic>
        <p:nvPicPr>
          <p:cNvPr id="47112" name="Afbeelding 3">
            <a:extLst>
              <a:ext uri="{FF2B5EF4-FFF2-40B4-BE49-F238E27FC236}">
                <a16:creationId xmlns:a16="http://schemas.microsoft.com/office/drawing/2014/main" id="{005690D8-10D5-0063-98F3-A35241F8A7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Afbeelding 3">
            <a:extLst>
              <a:ext uri="{FF2B5EF4-FFF2-40B4-BE49-F238E27FC236}">
                <a16:creationId xmlns:a16="http://schemas.microsoft.com/office/drawing/2014/main" id="{DC04B361-6BDA-F381-F6DF-B6E3E1C50C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Afbeelding 1">
            <a:extLst>
              <a:ext uri="{FF2B5EF4-FFF2-40B4-BE49-F238E27FC236}">
                <a16:creationId xmlns:a16="http://schemas.microsoft.com/office/drawing/2014/main" id="{F446D2A2-D6B7-1571-BD9B-2DDD1BEE1D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100584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kstvak 4">
            <a:extLst>
              <a:ext uri="{FF2B5EF4-FFF2-40B4-BE49-F238E27FC236}">
                <a16:creationId xmlns:a16="http://schemas.microsoft.com/office/drawing/2014/main" id="{10BA5933-4162-8132-61B7-D1CE9504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3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49157" name="Rechthoek 4">
            <a:extLst>
              <a:ext uri="{FF2B5EF4-FFF2-40B4-BE49-F238E27FC236}">
                <a16:creationId xmlns:a16="http://schemas.microsoft.com/office/drawing/2014/main" id="{696BD320-AE74-8AF0-0561-64C72368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2700338"/>
            <a:ext cx="1146175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Afbeelding 1">
            <a:extLst>
              <a:ext uri="{FF2B5EF4-FFF2-40B4-BE49-F238E27FC236}">
                <a16:creationId xmlns:a16="http://schemas.microsoft.com/office/drawing/2014/main" id="{80B4BA6E-16AD-A40B-E394-A5A48655C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50825"/>
            <a:ext cx="100584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Afbeelding 2">
            <a:extLst>
              <a:ext uri="{FF2B5EF4-FFF2-40B4-BE49-F238E27FC236}">
                <a16:creationId xmlns:a16="http://schemas.microsoft.com/office/drawing/2014/main" id="{7D969048-EDC5-D031-5B10-7803749AC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614988"/>
            <a:ext cx="87185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Afbeelding 3">
            <a:extLst>
              <a:ext uri="{FF2B5EF4-FFF2-40B4-BE49-F238E27FC236}">
                <a16:creationId xmlns:a16="http://schemas.microsoft.com/office/drawing/2014/main" id="{77B0185B-DFE0-04F7-232C-CC028ADB11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kstvak 4">
            <a:extLst>
              <a:ext uri="{FF2B5EF4-FFF2-40B4-BE49-F238E27FC236}">
                <a16:creationId xmlns:a16="http://schemas.microsoft.com/office/drawing/2014/main" id="{6595E9CA-7768-D7C0-1717-38783AAAD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3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Afbeelding 3">
            <a:extLst>
              <a:ext uri="{FF2B5EF4-FFF2-40B4-BE49-F238E27FC236}">
                <a16:creationId xmlns:a16="http://schemas.microsoft.com/office/drawing/2014/main" id="{8A15F2F8-7FE0-2F6B-BECD-03C917E7F8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kstvak 5">
            <a:extLst>
              <a:ext uri="{FF2B5EF4-FFF2-40B4-BE49-F238E27FC236}">
                <a16:creationId xmlns:a16="http://schemas.microsoft.com/office/drawing/2014/main" id="{E8461751-E0B7-5FF6-6979-E0C2D1818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4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53252" name="Afbeelding 1">
            <a:extLst>
              <a:ext uri="{FF2B5EF4-FFF2-40B4-BE49-F238E27FC236}">
                <a16:creationId xmlns:a16="http://schemas.microsoft.com/office/drawing/2014/main" id="{8BF685C4-3E49-B621-274E-AEC26C7ADC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611188"/>
            <a:ext cx="100584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1">
            <a:extLst>
              <a:ext uri="{FF2B5EF4-FFF2-40B4-BE49-F238E27FC236}">
                <a16:creationId xmlns:a16="http://schemas.microsoft.com/office/drawing/2014/main" id="{06A55AF5-674B-3238-802D-3C1ED807A2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Afbeelding 1">
            <a:extLst>
              <a:ext uri="{FF2B5EF4-FFF2-40B4-BE49-F238E27FC236}">
                <a16:creationId xmlns:a16="http://schemas.microsoft.com/office/drawing/2014/main" id="{C17DC16D-ADFD-6EC4-71C4-9B3C069624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841375"/>
            <a:ext cx="9756775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Oyfo Kunstenschool - Home | Facebook">
            <a:extLst>
              <a:ext uri="{FF2B5EF4-FFF2-40B4-BE49-F238E27FC236}">
                <a16:creationId xmlns:a16="http://schemas.microsoft.com/office/drawing/2014/main" id="{73B32849-DDBC-66E7-D1B6-3D5D124CC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-323850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Laat je zien bij Oyfo… | Process Your Future">
            <a:extLst>
              <a:ext uri="{FF2B5EF4-FFF2-40B4-BE49-F238E27FC236}">
                <a16:creationId xmlns:a16="http://schemas.microsoft.com/office/drawing/2014/main" id="{73598ADA-4C0F-0D68-1BE5-9135AFC6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3" y="-323850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hthoek 2">
            <a:extLst>
              <a:ext uri="{FF2B5EF4-FFF2-40B4-BE49-F238E27FC236}">
                <a16:creationId xmlns:a16="http://schemas.microsoft.com/office/drawing/2014/main" id="{35945ACC-C2FF-74D8-CE93-2B07A371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1350" y="2747963"/>
            <a:ext cx="1433513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18439" name="Rechthoek 9">
            <a:extLst>
              <a:ext uri="{FF2B5EF4-FFF2-40B4-BE49-F238E27FC236}">
                <a16:creationId xmlns:a16="http://schemas.microsoft.com/office/drawing/2014/main" id="{F9A85163-4773-66E7-2888-D156505DE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763838"/>
            <a:ext cx="1433513" cy="208756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Afbeelding 3">
            <a:extLst>
              <a:ext uri="{FF2B5EF4-FFF2-40B4-BE49-F238E27FC236}">
                <a16:creationId xmlns:a16="http://schemas.microsoft.com/office/drawing/2014/main" id="{E8090489-8D0D-F4C3-711C-41BC034CD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kstvak 5">
            <a:extLst>
              <a:ext uri="{FF2B5EF4-FFF2-40B4-BE49-F238E27FC236}">
                <a16:creationId xmlns:a16="http://schemas.microsoft.com/office/drawing/2014/main" id="{01179D14-2917-CE1D-DFA1-223B7353B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4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55300" name="Afbeelding 1">
            <a:extLst>
              <a:ext uri="{FF2B5EF4-FFF2-40B4-BE49-F238E27FC236}">
                <a16:creationId xmlns:a16="http://schemas.microsoft.com/office/drawing/2014/main" id="{1CF675D8-90F4-C5AE-3BA0-27696745D8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611188"/>
            <a:ext cx="100584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kstvak 4">
            <a:extLst>
              <a:ext uri="{FF2B5EF4-FFF2-40B4-BE49-F238E27FC236}">
                <a16:creationId xmlns:a16="http://schemas.microsoft.com/office/drawing/2014/main" id="{51E3BD52-556D-D1CE-AE18-82C5B4C33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3348038"/>
            <a:ext cx="2881313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nl-NL" altLang="nl-NL"/>
          </a:p>
          <a:p>
            <a:pPr algn="ctr"/>
            <a:r>
              <a:rPr lang="nl-NL" altLang="nl-NL"/>
              <a:t>Elke school verzint</a:t>
            </a:r>
          </a:p>
          <a:p>
            <a:pPr algn="ctr"/>
            <a:r>
              <a:rPr lang="nl-NL" altLang="nl-NL"/>
              <a:t>eigen schoolbreed</a:t>
            </a:r>
            <a:br>
              <a:rPr lang="nl-NL" altLang="nl-NL"/>
            </a:br>
            <a:r>
              <a:rPr lang="nl-NL" altLang="nl-NL"/>
              <a:t>cultuurproject</a:t>
            </a:r>
          </a:p>
          <a:p>
            <a:pPr algn="ctr"/>
            <a:endParaRPr lang="nl-NL" altLang="nl-NL"/>
          </a:p>
        </p:txBody>
      </p:sp>
      <p:sp>
        <p:nvSpPr>
          <p:cNvPr id="55302" name="Rechthoek 5">
            <a:extLst>
              <a:ext uri="{FF2B5EF4-FFF2-40B4-BE49-F238E27FC236}">
                <a16:creationId xmlns:a16="http://schemas.microsoft.com/office/drawing/2014/main" id="{FD6BE8D9-1AF2-C80C-99DD-EAEDB575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2908300"/>
            <a:ext cx="1252538" cy="20891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55303" name="Tekstvak 6">
            <a:extLst>
              <a:ext uri="{FF2B5EF4-FFF2-40B4-BE49-F238E27FC236}">
                <a16:creationId xmlns:a16="http://schemas.microsoft.com/office/drawing/2014/main" id="{B9EBF219-9A40-2226-D2C0-CF5C14E86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88" y="3348038"/>
            <a:ext cx="2781300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nl-NL" altLang="nl-NL"/>
          </a:p>
          <a:p>
            <a:pPr algn="ctr"/>
            <a:r>
              <a:rPr lang="nl-NL" altLang="nl-NL"/>
              <a:t>Scholen ontwikkelen</a:t>
            </a:r>
          </a:p>
          <a:p>
            <a:pPr algn="ctr"/>
            <a:r>
              <a:rPr lang="nl-NL" altLang="nl-NL"/>
              <a:t>samen de schoolbrede</a:t>
            </a:r>
            <a:br>
              <a:rPr lang="nl-NL" altLang="nl-NL"/>
            </a:br>
            <a:r>
              <a:rPr lang="nl-NL" altLang="nl-NL"/>
              <a:t>cultuurprojecten</a:t>
            </a:r>
          </a:p>
          <a:p>
            <a:pPr algn="ctr"/>
            <a:endParaRPr lang="nl-NL" altLang="nl-NL"/>
          </a:p>
        </p:txBody>
      </p:sp>
      <p:sp>
        <p:nvSpPr>
          <p:cNvPr id="55304" name="Rechthoek 7">
            <a:extLst>
              <a:ext uri="{FF2B5EF4-FFF2-40B4-BE49-F238E27FC236}">
                <a16:creationId xmlns:a16="http://schemas.microsoft.com/office/drawing/2014/main" id="{8F552B44-7627-4F96-F177-3F53E7B92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25" y="2916238"/>
            <a:ext cx="1144588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Afbeelding 3">
            <a:extLst>
              <a:ext uri="{FF2B5EF4-FFF2-40B4-BE49-F238E27FC236}">
                <a16:creationId xmlns:a16="http://schemas.microsoft.com/office/drawing/2014/main" id="{19E4EF59-A533-DE60-B7BB-7E2AEBF216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Afbeelding 1">
            <a:extLst>
              <a:ext uri="{FF2B5EF4-FFF2-40B4-BE49-F238E27FC236}">
                <a16:creationId xmlns:a16="http://schemas.microsoft.com/office/drawing/2014/main" id="{93A6ACC8-ADE7-9D44-33AD-4D4EAD10DA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684213"/>
            <a:ext cx="1005840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kstvak 4">
            <a:extLst>
              <a:ext uri="{FF2B5EF4-FFF2-40B4-BE49-F238E27FC236}">
                <a16:creationId xmlns:a16="http://schemas.microsoft.com/office/drawing/2014/main" id="{F35527BF-12D8-7B07-12DC-3EA1A4001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4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57349" name="Rechthoek 4">
            <a:extLst>
              <a:ext uri="{FF2B5EF4-FFF2-40B4-BE49-F238E27FC236}">
                <a16:creationId xmlns:a16="http://schemas.microsoft.com/office/drawing/2014/main" id="{65F765E0-D835-423B-F454-AFC862BA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25" y="2916238"/>
            <a:ext cx="1144588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Afbeelding 3">
            <a:extLst>
              <a:ext uri="{FF2B5EF4-FFF2-40B4-BE49-F238E27FC236}">
                <a16:creationId xmlns:a16="http://schemas.microsoft.com/office/drawing/2014/main" id="{32EC9602-EBCA-EA60-AD95-A299E375FA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Afbeelding 1">
            <a:extLst>
              <a:ext uri="{FF2B5EF4-FFF2-40B4-BE49-F238E27FC236}">
                <a16:creationId xmlns:a16="http://schemas.microsoft.com/office/drawing/2014/main" id="{3294439B-93DA-3518-70A0-14F6B0F6C4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1188"/>
            <a:ext cx="100584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kstvak 4">
            <a:extLst>
              <a:ext uri="{FF2B5EF4-FFF2-40B4-BE49-F238E27FC236}">
                <a16:creationId xmlns:a16="http://schemas.microsoft.com/office/drawing/2014/main" id="{32FCB543-D61C-790C-A876-B39EEADA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4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kstvak 3">
            <a:extLst>
              <a:ext uri="{FF2B5EF4-FFF2-40B4-BE49-F238E27FC236}">
                <a16:creationId xmlns:a16="http://schemas.microsoft.com/office/drawing/2014/main" id="{32C41B82-A3DD-B3A9-7BA5-F5FAD0EA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5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61443" name="Afbeelding 1">
            <a:extLst>
              <a:ext uri="{FF2B5EF4-FFF2-40B4-BE49-F238E27FC236}">
                <a16:creationId xmlns:a16="http://schemas.microsoft.com/office/drawing/2014/main" id="{29149CF4-860A-5439-4925-8FDD714F68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773113"/>
            <a:ext cx="10058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Afbeelding 3">
            <a:extLst>
              <a:ext uri="{FF2B5EF4-FFF2-40B4-BE49-F238E27FC236}">
                <a16:creationId xmlns:a16="http://schemas.microsoft.com/office/drawing/2014/main" id="{099EB549-4A3D-5CE2-8E0B-D68C1903C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kstvak 3">
            <a:extLst>
              <a:ext uri="{FF2B5EF4-FFF2-40B4-BE49-F238E27FC236}">
                <a16:creationId xmlns:a16="http://schemas.microsoft.com/office/drawing/2014/main" id="{8ED4EBB9-7A59-6890-A11B-F545EB93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5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63491" name="Afbeelding 2">
            <a:extLst>
              <a:ext uri="{FF2B5EF4-FFF2-40B4-BE49-F238E27FC236}">
                <a16:creationId xmlns:a16="http://schemas.microsoft.com/office/drawing/2014/main" id="{4CC84F56-786A-CBF8-3BB2-2CDE536197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7100"/>
            <a:ext cx="100584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Afbeelding 3">
            <a:extLst>
              <a:ext uri="{FF2B5EF4-FFF2-40B4-BE49-F238E27FC236}">
                <a16:creationId xmlns:a16="http://schemas.microsoft.com/office/drawing/2014/main" id="{2326ECDF-80BA-47A0-560B-D40A6A5274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hthoek 5">
            <a:extLst>
              <a:ext uri="{FF2B5EF4-FFF2-40B4-BE49-F238E27FC236}">
                <a16:creationId xmlns:a16="http://schemas.microsoft.com/office/drawing/2014/main" id="{38BBEA32-915F-B483-B27B-51B93381A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2908300"/>
            <a:ext cx="1252538" cy="20891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63494" name="Rechthoek 6">
            <a:extLst>
              <a:ext uri="{FF2B5EF4-FFF2-40B4-BE49-F238E27FC236}">
                <a16:creationId xmlns:a16="http://schemas.microsoft.com/office/drawing/2014/main" id="{A8209D9E-FE89-69B7-6D82-6043CBB5D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25" y="2916238"/>
            <a:ext cx="1144588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Afbeelding 3">
            <a:extLst>
              <a:ext uri="{FF2B5EF4-FFF2-40B4-BE49-F238E27FC236}">
                <a16:creationId xmlns:a16="http://schemas.microsoft.com/office/drawing/2014/main" id="{E7197637-7FFC-14DE-E675-C4A1B07108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Afbeelding 1">
            <a:extLst>
              <a:ext uri="{FF2B5EF4-FFF2-40B4-BE49-F238E27FC236}">
                <a16:creationId xmlns:a16="http://schemas.microsoft.com/office/drawing/2014/main" id="{868B6E18-9B87-5D91-6B74-C367502543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39750"/>
            <a:ext cx="10058400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kstvak 4">
            <a:extLst>
              <a:ext uri="{FF2B5EF4-FFF2-40B4-BE49-F238E27FC236}">
                <a16:creationId xmlns:a16="http://schemas.microsoft.com/office/drawing/2014/main" id="{ED7651E6-6A20-4629-4860-E8A6238D8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5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65541" name="Afbeelding 1">
            <a:extLst>
              <a:ext uri="{FF2B5EF4-FFF2-40B4-BE49-F238E27FC236}">
                <a16:creationId xmlns:a16="http://schemas.microsoft.com/office/drawing/2014/main" id="{1C859657-6DC9-0A91-4735-B9F7EDB2D2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025" y="3451225"/>
            <a:ext cx="3948113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hthoek 5">
            <a:extLst>
              <a:ext uri="{FF2B5EF4-FFF2-40B4-BE49-F238E27FC236}">
                <a16:creationId xmlns:a16="http://schemas.microsoft.com/office/drawing/2014/main" id="{100830A3-0C96-F8D1-BEE8-33B5C41AF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6372225"/>
            <a:ext cx="1254125" cy="9207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65543" name="Rechthoek 6">
            <a:extLst>
              <a:ext uri="{FF2B5EF4-FFF2-40B4-BE49-F238E27FC236}">
                <a16:creationId xmlns:a16="http://schemas.microsoft.com/office/drawing/2014/main" id="{A3889999-33F6-13FB-24B4-C5F2654FE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6372225"/>
            <a:ext cx="1144588" cy="9207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Afbeelding 1">
            <a:extLst>
              <a:ext uri="{FF2B5EF4-FFF2-40B4-BE49-F238E27FC236}">
                <a16:creationId xmlns:a16="http://schemas.microsoft.com/office/drawing/2014/main" id="{B9F0B6DB-F16A-DC2A-3FB5-2F27629273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11188"/>
            <a:ext cx="9175750" cy="612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Afbeelding 1">
            <a:extLst>
              <a:ext uri="{FF2B5EF4-FFF2-40B4-BE49-F238E27FC236}">
                <a16:creationId xmlns:a16="http://schemas.microsoft.com/office/drawing/2014/main" id="{6170C303-49E3-9996-A4F4-CCBB867677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kstvak 1">
            <a:extLst>
              <a:ext uri="{FF2B5EF4-FFF2-40B4-BE49-F238E27FC236}">
                <a16:creationId xmlns:a16="http://schemas.microsoft.com/office/drawing/2014/main" id="{CC832DFF-275E-4CB0-0AB0-53C7159B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688340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200">
                <a:latin typeface="Verdana" panose="020B0604030504040204" pitchFamily="34" charset="0"/>
              </a:rPr>
              <a:t>2 september 2021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Afbeelding 1">
            <a:extLst>
              <a:ext uri="{FF2B5EF4-FFF2-40B4-BE49-F238E27FC236}">
                <a16:creationId xmlns:a16="http://schemas.microsoft.com/office/drawing/2014/main" id="{B051784B-57C3-8075-28B1-2057733853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11188"/>
            <a:ext cx="9175750" cy="612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Afbeelding 2">
            <a:extLst>
              <a:ext uri="{FF2B5EF4-FFF2-40B4-BE49-F238E27FC236}">
                <a16:creationId xmlns:a16="http://schemas.microsoft.com/office/drawing/2014/main" id="{99765B67-1103-71A3-5922-93DDB4DFBE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79388"/>
            <a:ext cx="518477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Afbeelding 1">
            <a:extLst>
              <a:ext uri="{FF2B5EF4-FFF2-40B4-BE49-F238E27FC236}">
                <a16:creationId xmlns:a16="http://schemas.microsoft.com/office/drawing/2014/main" id="{F793FE82-E59A-7B73-902F-2938E9C721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3779838"/>
            <a:ext cx="83454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Afbeelding 1">
            <a:extLst>
              <a:ext uri="{FF2B5EF4-FFF2-40B4-BE49-F238E27FC236}">
                <a16:creationId xmlns:a16="http://schemas.microsoft.com/office/drawing/2014/main" id="{98F57DBD-AA0E-0811-E422-1025E36D87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Afbeelding 1">
            <a:extLst>
              <a:ext uri="{FF2B5EF4-FFF2-40B4-BE49-F238E27FC236}">
                <a16:creationId xmlns:a16="http://schemas.microsoft.com/office/drawing/2014/main" id="{E264F407-32F6-D806-2B50-738D8A46AE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63" y="177800"/>
            <a:ext cx="4230687" cy="183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Afbeelding 1">
            <a:extLst>
              <a:ext uri="{FF2B5EF4-FFF2-40B4-BE49-F238E27FC236}">
                <a16:creationId xmlns:a16="http://schemas.microsoft.com/office/drawing/2014/main" id="{6E66502B-CA74-5A23-E306-49370D861D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11188"/>
            <a:ext cx="9175750" cy="612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Afbeelding 2">
            <a:extLst>
              <a:ext uri="{FF2B5EF4-FFF2-40B4-BE49-F238E27FC236}">
                <a16:creationId xmlns:a16="http://schemas.microsoft.com/office/drawing/2014/main" id="{59CB2FE3-0BBF-625E-3BBB-2D23C822CE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79388"/>
            <a:ext cx="518477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Afbeelding 1">
            <a:extLst>
              <a:ext uri="{FF2B5EF4-FFF2-40B4-BE49-F238E27FC236}">
                <a16:creationId xmlns:a16="http://schemas.microsoft.com/office/drawing/2014/main" id="{491FD7FB-9B5E-8091-8F4B-458DFB52D7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3779838"/>
            <a:ext cx="83454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Afbeelding 1">
            <a:extLst>
              <a:ext uri="{FF2B5EF4-FFF2-40B4-BE49-F238E27FC236}">
                <a16:creationId xmlns:a16="http://schemas.microsoft.com/office/drawing/2014/main" id="{539EA254-4B45-2BAD-0CE3-9AE133DBB6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63" y="177800"/>
            <a:ext cx="4230687" cy="183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Afbeelding 1">
            <a:extLst>
              <a:ext uri="{FF2B5EF4-FFF2-40B4-BE49-F238E27FC236}">
                <a16:creationId xmlns:a16="http://schemas.microsoft.com/office/drawing/2014/main" id="{2827BFAD-9135-C4D8-CF62-E454CD26FE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749675"/>
            <a:ext cx="2767013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Afbeelding 2" descr="Afbeelding met kleding, persoon, schoeisel, glimlach&#10;&#10;Automatisch gegenereerde beschrijving">
            <a:extLst>
              <a:ext uri="{FF2B5EF4-FFF2-40B4-BE49-F238E27FC236}">
                <a16:creationId xmlns:a16="http://schemas.microsoft.com/office/drawing/2014/main" id="{17F6AECF-65D3-470B-3276-5B57932A948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" y="3349625"/>
            <a:ext cx="5500688" cy="3667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Afbeelding 1">
            <a:extLst>
              <a:ext uri="{FF2B5EF4-FFF2-40B4-BE49-F238E27FC236}">
                <a16:creationId xmlns:a16="http://schemas.microsoft.com/office/drawing/2014/main" id="{3ABE3827-F1C7-9434-93AF-51884A4B8F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Afbeelding 3">
            <a:extLst>
              <a:ext uri="{FF2B5EF4-FFF2-40B4-BE49-F238E27FC236}">
                <a16:creationId xmlns:a16="http://schemas.microsoft.com/office/drawing/2014/main" id="{AC3AD560-86A2-FE1F-E88F-E642C1504C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kstvak 3">
            <a:extLst>
              <a:ext uri="{FF2B5EF4-FFF2-40B4-BE49-F238E27FC236}">
                <a16:creationId xmlns:a16="http://schemas.microsoft.com/office/drawing/2014/main" id="{BB1F410F-837D-21F3-7EEB-F7C7EDFE4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6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73732" name="Afbeelding 1">
            <a:extLst>
              <a:ext uri="{FF2B5EF4-FFF2-40B4-BE49-F238E27FC236}">
                <a16:creationId xmlns:a16="http://schemas.microsoft.com/office/drawing/2014/main" id="{F6C92AB9-AAF1-CB43-9C69-5F06015F5E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100584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1">
            <a:extLst>
              <a:ext uri="{FF2B5EF4-FFF2-40B4-BE49-F238E27FC236}">
                <a16:creationId xmlns:a16="http://schemas.microsoft.com/office/drawing/2014/main" id="{AA087300-B3F8-6EE1-46AB-D140FF59B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Afbeelding 1">
            <a:extLst>
              <a:ext uri="{FF2B5EF4-FFF2-40B4-BE49-F238E27FC236}">
                <a16:creationId xmlns:a16="http://schemas.microsoft.com/office/drawing/2014/main" id="{763E1288-82B7-3640-FAFB-6396865180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841375"/>
            <a:ext cx="9756775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Oyfo Kunstenschool - Home | Facebook">
            <a:extLst>
              <a:ext uri="{FF2B5EF4-FFF2-40B4-BE49-F238E27FC236}">
                <a16:creationId xmlns:a16="http://schemas.microsoft.com/office/drawing/2014/main" id="{4F3DA57A-0324-28F7-0714-5F802B0B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-323850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Laat je zien bij Oyfo… | Process Your Future">
            <a:extLst>
              <a:ext uri="{FF2B5EF4-FFF2-40B4-BE49-F238E27FC236}">
                <a16:creationId xmlns:a16="http://schemas.microsoft.com/office/drawing/2014/main" id="{71A0518A-5762-EF2D-350A-C8BE8BC9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3" y="-323850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hthoek 2">
            <a:extLst>
              <a:ext uri="{FF2B5EF4-FFF2-40B4-BE49-F238E27FC236}">
                <a16:creationId xmlns:a16="http://schemas.microsoft.com/office/drawing/2014/main" id="{50AA5749-8830-7156-A5BB-763BBEF03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733675"/>
            <a:ext cx="4799012" cy="20875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487" name="Tekstvak 1">
            <a:extLst>
              <a:ext uri="{FF2B5EF4-FFF2-40B4-BE49-F238E27FC236}">
                <a16:creationId xmlns:a16="http://schemas.microsoft.com/office/drawing/2014/main" id="{74B2FC59-D816-4C0B-2359-C07C016DE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968875"/>
            <a:ext cx="494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Do 7 oktober – Opening!</a:t>
            </a:r>
            <a:endParaRPr lang="nl-NL" altLang="nl-NL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Afbeelding 8">
            <a:extLst>
              <a:ext uri="{FF2B5EF4-FFF2-40B4-BE49-F238E27FC236}">
                <a16:creationId xmlns:a16="http://schemas.microsoft.com/office/drawing/2014/main" id="{D6DAAA8D-7B49-DE70-E093-86892C4A11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10058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Afbeelding 3">
            <a:extLst>
              <a:ext uri="{FF2B5EF4-FFF2-40B4-BE49-F238E27FC236}">
                <a16:creationId xmlns:a16="http://schemas.microsoft.com/office/drawing/2014/main" id="{834D44A2-59DC-659E-7E72-A5D94DA74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kstvak 3">
            <a:extLst>
              <a:ext uri="{FF2B5EF4-FFF2-40B4-BE49-F238E27FC236}">
                <a16:creationId xmlns:a16="http://schemas.microsoft.com/office/drawing/2014/main" id="{11265867-0CA5-9045-8E69-CE7F34A5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6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75781" name="Tekstvak 4">
            <a:extLst>
              <a:ext uri="{FF2B5EF4-FFF2-40B4-BE49-F238E27FC236}">
                <a16:creationId xmlns:a16="http://schemas.microsoft.com/office/drawing/2014/main" id="{31F1C58F-1386-30B8-5034-73998D185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4932363"/>
            <a:ext cx="2879725" cy="922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nl-NL" altLang="nl-NL"/>
          </a:p>
          <a:p>
            <a:pPr algn="ctr"/>
            <a:r>
              <a:rPr lang="nl-NL" altLang="nl-NL"/>
              <a:t>Samenhang vakken</a:t>
            </a:r>
          </a:p>
          <a:p>
            <a:pPr algn="ctr"/>
            <a:endParaRPr lang="nl-NL" altLang="nl-NL"/>
          </a:p>
        </p:txBody>
      </p:sp>
      <p:sp>
        <p:nvSpPr>
          <p:cNvPr id="75782" name="Tekstvak 6">
            <a:extLst>
              <a:ext uri="{FF2B5EF4-FFF2-40B4-BE49-F238E27FC236}">
                <a16:creationId xmlns:a16="http://schemas.microsoft.com/office/drawing/2014/main" id="{4040591F-DBB4-B289-0935-1C1EF7B81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800600"/>
            <a:ext cx="27813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nl-NL" altLang="nl-NL"/>
          </a:p>
          <a:p>
            <a:pPr algn="ctr"/>
            <a:r>
              <a:rPr lang="nl-NL" altLang="nl-NL"/>
              <a:t>         Bult werk voor</a:t>
            </a:r>
          </a:p>
          <a:p>
            <a:pPr algn="ctr"/>
            <a:r>
              <a:rPr lang="nl-NL" altLang="nl-NL"/>
              <a:t>         Icc’er / leerkracht</a:t>
            </a:r>
          </a:p>
          <a:p>
            <a:pPr algn="ctr"/>
            <a:endParaRPr lang="nl-NL" altLang="nl-NL"/>
          </a:p>
        </p:txBody>
      </p:sp>
      <p:sp>
        <p:nvSpPr>
          <p:cNvPr id="75783" name="Rechthoek 7">
            <a:extLst>
              <a:ext uri="{FF2B5EF4-FFF2-40B4-BE49-F238E27FC236}">
                <a16:creationId xmlns:a16="http://schemas.microsoft.com/office/drawing/2014/main" id="{BDB38185-4790-2310-47B2-25E38510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4140200"/>
            <a:ext cx="1144587" cy="20875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75784" name="Rechthoek 5">
            <a:extLst>
              <a:ext uri="{FF2B5EF4-FFF2-40B4-BE49-F238E27FC236}">
                <a16:creationId xmlns:a16="http://schemas.microsoft.com/office/drawing/2014/main" id="{7A3446DD-9DF4-29B1-9B22-FE9284F0A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4140200"/>
            <a:ext cx="1252537" cy="208756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Afbeelding 3">
            <a:extLst>
              <a:ext uri="{FF2B5EF4-FFF2-40B4-BE49-F238E27FC236}">
                <a16:creationId xmlns:a16="http://schemas.microsoft.com/office/drawing/2014/main" id="{EBF05361-84D3-DEC3-A8DF-1C0B686E8A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Afbeelding 1">
            <a:extLst>
              <a:ext uri="{FF2B5EF4-FFF2-40B4-BE49-F238E27FC236}">
                <a16:creationId xmlns:a16="http://schemas.microsoft.com/office/drawing/2014/main" id="{E13215E7-A7B9-1016-BB93-A741268084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466725"/>
            <a:ext cx="100584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kstvak 4">
            <a:extLst>
              <a:ext uri="{FF2B5EF4-FFF2-40B4-BE49-F238E27FC236}">
                <a16:creationId xmlns:a16="http://schemas.microsoft.com/office/drawing/2014/main" id="{228827FD-AB56-5BCE-CB51-F27EF1C0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6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77829" name="Rechthoek 4">
            <a:extLst>
              <a:ext uri="{FF2B5EF4-FFF2-40B4-BE49-F238E27FC236}">
                <a16:creationId xmlns:a16="http://schemas.microsoft.com/office/drawing/2014/main" id="{F4F0D522-7E0E-36B4-D5AA-291BBCDC0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675" y="3294063"/>
            <a:ext cx="1144588" cy="20891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kstvak 3">
            <a:extLst>
              <a:ext uri="{FF2B5EF4-FFF2-40B4-BE49-F238E27FC236}">
                <a16:creationId xmlns:a16="http://schemas.microsoft.com/office/drawing/2014/main" id="{FA5D8323-CD0F-772A-2884-373E23BC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7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79875" name="Afbeelding 1">
            <a:extLst>
              <a:ext uri="{FF2B5EF4-FFF2-40B4-BE49-F238E27FC236}">
                <a16:creationId xmlns:a16="http://schemas.microsoft.com/office/drawing/2014/main" id="{46C14270-C1CD-7E13-6B31-9D9AEE9D27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755650"/>
            <a:ext cx="100584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Afbeelding 3">
            <a:extLst>
              <a:ext uri="{FF2B5EF4-FFF2-40B4-BE49-F238E27FC236}">
                <a16:creationId xmlns:a16="http://schemas.microsoft.com/office/drawing/2014/main" id="{5C30F495-50A9-4161-4552-C0B394E0B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kstvak 3">
            <a:extLst>
              <a:ext uri="{FF2B5EF4-FFF2-40B4-BE49-F238E27FC236}">
                <a16:creationId xmlns:a16="http://schemas.microsoft.com/office/drawing/2014/main" id="{BFE6CC37-383E-924E-D13F-7B58A9D3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7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81923" name="Afbeelding 1">
            <a:extLst>
              <a:ext uri="{FF2B5EF4-FFF2-40B4-BE49-F238E27FC236}">
                <a16:creationId xmlns:a16="http://schemas.microsoft.com/office/drawing/2014/main" id="{5AC061EB-A49A-7446-50E4-26CE649C3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755650"/>
            <a:ext cx="100584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Afbeelding 3">
            <a:extLst>
              <a:ext uri="{FF2B5EF4-FFF2-40B4-BE49-F238E27FC236}">
                <a16:creationId xmlns:a16="http://schemas.microsoft.com/office/drawing/2014/main" id="{F6F3FDC5-9B80-8779-2DF6-C7F4B06E2B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kstvak 4">
            <a:extLst>
              <a:ext uri="{FF2B5EF4-FFF2-40B4-BE49-F238E27FC236}">
                <a16:creationId xmlns:a16="http://schemas.microsoft.com/office/drawing/2014/main" id="{77587C20-65DC-B9F8-5A23-19AB2114E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3792538"/>
            <a:ext cx="28797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nl-NL" altLang="nl-NL"/>
          </a:p>
          <a:p>
            <a:pPr algn="ctr"/>
            <a:r>
              <a:rPr lang="nl-NL" altLang="nl-NL"/>
              <a:t>evaluatie</a:t>
            </a:r>
          </a:p>
          <a:p>
            <a:pPr algn="ctr"/>
            <a:endParaRPr lang="nl-NL" altLang="nl-NL"/>
          </a:p>
          <a:p>
            <a:pPr algn="ctr"/>
            <a:endParaRPr lang="nl-NL" altLang="nl-NL"/>
          </a:p>
        </p:txBody>
      </p:sp>
      <p:sp>
        <p:nvSpPr>
          <p:cNvPr id="81926" name="Tekstvak 5">
            <a:extLst>
              <a:ext uri="{FF2B5EF4-FFF2-40B4-BE49-F238E27FC236}">
                <a16:creationId xmlns:a16="http://schemas.microsoft.com/office/drawing/2014/main" id="{BBC6BCFB-22DB-1FA1-C81B-328C3490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792538"/>
            <a:ext cx="22320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nl-NL" altLang="nl-NL"/>
          </a:p>
          <a:p>
            <a:pPr algn="ctr"/>
            <a:r>
              <a:rPr lang="nl-NL" altLang="nl-NL"/>
              <a:t>mooie expositie</a:t>
            </a:r>
          </a:p>
          <a:p>
            <a:pPr algn="ctr"/>
            <a:r>
              <a:rPr lang="nl-NL" altLang="nl-NL"/>
              <a:t>op school</a:t>
            </a:r>
          </a:p>
          <a:p>
            <a:pPr algn="ctr"/>
            <a:endParaRPr lang="nl-NL" altLang="nl-NL"/>
          </a:p>
        </p:txBody>
      </p:sp>
      <p:sp>
        <p:nvSpPr>
          <p:cNvPr id="81927" name="Rechthoek 6">
            <a:extLst>
              <a:ext uri="{FF2B5EF4-FFF2-40B4-BE49-F238E27FC236}">
                <a16:creationId xmlns:a16="http://schemas.microsoft.com/office/drawing/2014/main" id="{7D4846AB-E373-55AC-0D65-142319761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3132138"/>
            <a:ext cx="1144587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81928" name="Rechthoek 7">
            <a:extLst>
              <a:ext uri="{FF2B5EF4-FFF2-40B4-BE49-F238E27FC236}">
                <a16:creationId xmlns:a16="http://schemas.microsoft.com/office/drawing/2014/main" id="{92373381-7429-6643-4FCA-6DA100E0B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3132138"/>
            <a:ext cx="1252537" cy="208756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Afbeelding 3">
            <a:extLst>
              <a:ext uri="{FF2B5EF4-FFF2-40B4-BE49-F238E27FC236}">
                <a16:creationId xmlns:a16="http://schemas.microsoft.com/office/drawing/2014/main" id="{FF63715E-CEE5-033A-F41C-116BA9BA0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Afbeelding 1">
            <a:extLst>
              <a:ext uri="{FF2B5EF4-FFF2-40B4-BE49-F238E27FC236}">
                <a16:creationId xmlns:a16="http://schemas.microsoft.com/office/drawing/2014/main" id="{CFA60666-ED01-373B-A630-3D39F4EC5B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725"/>
            <a:ext cx="1005840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hthoek 4">
            <a:extLst>
              <a:ext uri="{FF2B5EF4-FFF2-40B4-BE49-F238E27FC236}">
                <a16:creationId xmlns:a16="http://schemas.microsoft.com/office/drawing/2014/main" id="{D2A50033-D5B9-51A3-8B3C-E35F32D91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3132138"/>
            <a:ext cx="1144587" cy="20875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83973" name="Rechthoek 1">
            <a:extLst>
              <a:ext uri="{FF2B5EF4-FFF2-40B4-BE49-F238E27FC236}">
                <a16:creationId xmlns:a16="http://schemas.microsoft.com/office/drawing/2014/main" id="{702B5ED1-585C-37E2-932C-4E7FD5241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4427538"/>
            <a:ext cx="142875" cy="431800"/>
          </a:xfrm>
          <a:prstGeom prst="rect">
            <a:avLst/>
          </a:prstGeom>
          <a:solidFill>
            <a:srgbClr val="CCCA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83974" name="Tekstvak 4">
            <a:extLst>
              <a:ext uri="{FF2B5EF4-FFF2-40B4-BE49-F238E27FC236}">
                <a16:creationId xmlns:a16="http://schemas.microsoft.com/office/drawing/2014/main" id="{C1450EB5-42CA-3789-F730-6158BD5B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4427538"/>
            <a:ext cx="28813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>
                <a:latin typeface="Verdana" panose="020B0604030504040204" pitchFamily="34" charset="0"/>
              </a:rPr>
              <a:t>, wijkvoorzitter)</a:t>
            </a:r>
          </a:p>
          <a:p>
            <a:pPr algn="ctr"/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116F3F5-0259-C947-62A0-F1EA1DB67342}"/>
              </a:ext>
            </a:extLst>
          </p:cNvPr>
          <p:cNvSpPr/>
          <p:nvPr/>
        </p:nvSpPr>
        <p:spPr bwMode="auto">
          <a:xfrm>
            <a:off x="719138" y="466725"/>
            <a:ext cx="8940800" cy="6481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86019" name="Afbeelding 1">
            <a:extLst>
              <a:ext uri="{FF2B5EF4-FFF2-40B4-BE49-F238E27FC236}">
                <a16:creationId xmlns:a16="http://schemas.microsoft.com/office/drawing/2014/main" id="{8B49712C-EEBF-7E14-30ED-C5EAACA99E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Afbeelding 2">
            <a:extLst>
              <a:ext uri="{FF2B5EF4-FFF2-40B4-BE49-F238E27FC236}">
                <a16:creationId xmlns:a16="http://schemas.microsoft.com/office/drawing/2014/main" id="{EF02B4B4-C6A4-3F79-56C4-AD02AEE804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813" y="3419475"/>
            <a:ext cx="557371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1">
            <a:extLst>
              <a:ext uri="{FF2B5EF4-FFF2-40B4-BE49-F238E27FC236}">
                <a16:creationId xmlns:a16="http://schemas.microsoft.com/office/drawing/2014/main" id="{2842BCD3-CBE0-39F8-CDD1-99EDD18A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684213"/>
            <a:ext cx="8421688" cy="535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defRPr/>
            </a:pPr>
            <a:r>
              <a:rPr lang="nl-NL" altLang="nl-NL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DE BLIK op 2021 - 2024: </a:t>
            </a:r>
          </a:p>
          <a:p>
            <a:pPr marL="0" indent="0">
              <a:defRPr/>
            </a:pPr>
            <a:r>
              <a:rPr lang="nl-NL" altLang="nl-NL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dit krijgen scholen met </a:t>
            </a:r>
            <a:r>
              <a:rPr lang="nl-NL" altLang="nl-NL" sz="2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CultuurwijsHengelo</a:t>
            </a:r>
            <a:br>
              <a:rPr lang="nl-NL" altLang="nl-NL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</a:b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(E 30 per leerling; hun inleg E 8 per leerling)</a:t>
            </a:r>
          </a:p>
          <a:p>
            <a:pPr marL="0" indent="0">
              <a:defRPr/>
            </a:pPr>
            <a:endParaRPr lang="nl-NL" altLang="nl-NL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nl-NL" altLang="nl-NL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Voortzetting: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Kunst op School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ICC Wijkprojecten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Verdiepingsprogramma (Open Maatwerk) - uitbouw</a:t>
            </a:r>
          </a:p>
          <a:p>
            <a:pPr marL="0" indent="0">
              <a:defRPr/>
            </a:pPr>
            <a:endParaRPr lang="nl-NL" altLang="nl-NL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nl-NL" altLang="nl-NL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Accenten: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Cultureel erfgoed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(creatieve) Taalontwikkeling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Kunst en techniek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Muziekeducatie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Aansluiting </a:t>
            </a:r>
            <a:r>
              <a:rPr lang="nl-NL" altLang="nl-NL" sz="20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CmK</a:t>
            </a: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PO op VO</a:t>
            </a:r>
          </a:p>
          <a:p>
            <a:pPr marL="0" indent="0"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 uitbouw IKC (voorschools), </a:t>
            </a:r>
          </a:p>
          <a:p>
            <a:pPr marL="0" indent="0"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 binnen- buitenschools</a:t>
            </a:r>
            <a:endParaRPr lang="nl-NL" altLang="nl-NL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Afbeelding 1">
            <a:extLst>
              <a:ext uri="{FF2B5EF4-FFF2-40B4-BE49-F238E27FC236}">
                <a16:creationId xmlns:a16="http://schemas.microsoft.com/office/drawing/2014/main" id="{ADA70366-DCC3-211C-B805-2416EA0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11188"/>
            <a:ext cx="9175750" cy="612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Afbeelding 2">
            <a:extLst>
              <a:ext uri="{FF2B5EF4-FFF2-40B4-BE49-F238E27FC236}">
                <a16:creationId xmlns:a16="http://schemas.microsoft.com/office/drawing/2014/main" id="{6371B7CD-A855-AC94-0A4D-6A77C15B1A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79388"/>
            <a:ext cx="518477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Afbeelding 1">
            <a:extLst>
              <a:ext uri="{FF2B5EF4-FFF2-40B4-BE49-F238E27FC236}">
                <a16:creationId xmlns:a16="http://schemas.microsoft.com/office/drawing/2014/main" id="{78E8785F-312F-A348-56C0-659434EA18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3779838"/>
            <a:ext cx="83454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Afbeelding 1">
            <a:extLst>
              <a:ext uri="{FF2B5EF4-FFF2-40B4-BE49-F238E27FC236}">
                <a16:creationId xmlns:a16="http://schemas.microsoft.com/office/drawing/2014/main" id="{45E1A6F5-FAFE-A180-F16A-C0E6374B95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Afbeelding 1">
            <a:extLst>
              <a:ext uri="{FF2B5EF4-FFF2-40B4-BE49-F238E27FC236}">
                <a16:creationId xmlns:a16="http://schemas.microsoft.com/office/drawing/2014/main" id="{8C90DA69-216C-6CE9-D875-A4A121647E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63" y="177800"/>
            <a:ext cx="4230687" cy="183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Afbeelding 1">
            <a:extLst>
              <a:ext uri="{FF2B5EF4-FFF2-40B4-BE49-F238E27FC236}">
                <a16:creationId xmlns:a16="http://schemas.microsoft.com/office/drawing/2014/main" id="{305574B3-F8FB-80B2-B54B-79848E21A8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749675"/>
            <a:ext cx="2767013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2" descr="business team - continuous line drawing Stock Vector | Adobe Stock">
            <a:extLst>
              <a:ext uri="{FF2B5EF4-FFF2-40B4-BE49-F238E27FC236}">
                <a16:creationId xmlns:a16="http://schemas.microsoft.com/office/drawing/2014/main" id="{2D7064DD-C4C1-F10F-9380-BB750F55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3003550"/>
            <a:ext cx="223202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Afbeelding 1">
            <a:extLst>
              <a:ext uri="{FF2B5EF4-FFF2-40B4-BE49-F238E27FC236}">
                <a16:creationId xmlns:a16="http://schemas.microsoft.com/office/drawing/2014/main" id="{F367EBE6-B918-F133-0584-755AB54736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5840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Afbeelding 3">
            <a:extLst>
              <a:ext uri="{FF2B5EF4-FFF2-40B4-BE49-F238E27FC236}">
                <a16:creationId xmlns:a16="http://schemas.microsoft.com/office/drawing/2014/main" id="{45970D57-123B-21C5-7A59-6C0BE82209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720725"/>
            <a:ext cx="49911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kstvak 3">
            <a:extLst>
              <a:ext uri="{FF2B5EF4-FFF2-40B4-BE49-F238E27FC236}">
                <a16:creationId xmlns:a16="http://schemas.microsoft.com/office/drawing/2014/main" id="{7ADF249B-6E23-EC91-15D8-FFD08838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30175"/>
            <a:ext cx="511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Jullie zijn…</a:t>
            </a:r>
            <a:endParaRPr lang="nl-NL" altLang="nl-NL" sz="24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22AB73C-1DBB-B948-B279-AE4FAD121068}"/>
              </a:ext>
            </a:extLst>
          </p:cNvPr>
          <p:cNvSpPr/>
          <p:nvPr/>
        </p:nvSpPr>
        <p:spPr bwMode="auto">
          <a:xfrm>
            <a:off x="719138" y="755650"/>
            <a:ext cx="8940800" cy="61928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92163" name="Afbeelding 1">
            <a:extLst>
              <a:ext uri="{FF2B5EF4-FFF2-40B4-BE49-F238E27FC236}">
                <a16:creationId xmlns:a16="http://schemas.microsoft.com/office/drawing/2014/main" id="{7875EBAF-98FC-E7AB-B20A-08791668A6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Afbeelding 2">
            <a:extLst>
              <a:ext uri="{FF2B5EF4-FFF2-40B4-BE49-F238E27FC236}">
                <a16:creationId xmlns:a16="http://schemas.microsoft.com/office/drawing/2014/main" id="{11B4F3E0-3E73-5F28-DAAF-0793563AEE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813" y="3419475"/>
            <a:ext cx="557371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Afbeelding 1">
            <a:extLst>
              <a:ext uri="{FF2B5EF4-FFF2-40B4-BE49-F238E27FC236}">
                <a16:creationId xmlns:a16="http://schemas.microsoft.com/office/drawing/2014/main" id="{F4C4C9F8-BE08-8EB8-F7CF-B9F7659477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188" y="306388"/>
            <a:ext cx="4954587" cy="7089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DD90137-DCDD-4CDE-9C1E-B52EF307663A}"/>
              </a:ext>
            </a:extLst>
          </p:cNvPr>
          <p:cNvSpPr/>
          <p:nvPr/>
        </p:nvSpPr>
        <p:spPr bwMode="auto">
          <a:xfrm>
            <a:off x="719138" y="1598613"/>
            <a:ext cx="8940800" cy="53498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94211" name="Afbeelding 1">
            <a:extLst>
              <a:ext uri="{FF2B5EF4-FFF2-40B4-BE49-F238E27FC236}">
                <a16:creationId xmlns:a16="http://schemas.microsoft.com/office/drawing/2014/main" id="{DA10E802-6A28-EB89-71DF-34F348E9C3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Afbeelding 2">
            <a:extLst>
              <a:ext uri="{FF2B5EF4-FFF2-40B4-BE49-F238E27FC236}">
                <a16:creationId xmlns:a16="http://schemas.microsoft.com/office/drawing/2014/main" id="{87454E4E-4C8D-4D00-A380-F1A65AF722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324008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1">
            <a:extLst>
              <a:ext uri="{FF2B5EF4-FFF2-40B4-BE49-F238E27FC236}">
                <a16:creationId xmlns:a16="http://schemas.microsoft.com/office/drawing/2014/main" id="{2E8DBAEC-1246-D3B0-1562-AFF04B8B3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946275"/>
            <a:ext cx="8929688" cy="4246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defRPr/>
            </a:pPr>
            <a:r>
              <a:rPr lang="nl-NL" dirty="0"/>
              <a:t>*   Goede aanleiding voor </a:t>
            </a:r>
            <a:br>
              <a:rPr lang="nl-NL" dirty="0"/>
            </a:br>
            <a:r>
              <a:rPr lang="nl-NL" dirty="0"/>
              <a:t>     onderzoekend leren en</a:t>
            </a:r>
            <a:br>
              <a:rPr lang="nl-NL" dirty="0"/>
            </a:br>
            <a:r>
              <a:rPr lang="nl-NL" dirty="0"/>
              <a:t>     probleemoplossende </a:t>
            </a:r>
            <a:br>
              <a:rPr lang="nl-NL" dirty="0"/>
            </a:br>
            <a:r>
              <a:rPr lang="nl-NL" dirty="0"/>
              <a:t>     vaardigheden.</a:t>
            </a:r>
          </a:p>
          <a:p>
            <a:pPr marL="0" indent="0">
              <a:defRPr/>
            </a:pPr>
            <a:r>
              <a:rPr lang="nl-NL" dirty="0"/>
              <a:t>*    Ideaal aanknopingspunt om </a:t>
            </a:r>
            <a:br>
              <a:rPr lang="nl-NL" dirty="0"/>
            </a:br>
            <a:r>
              <a:rPr lang="nl-NL" dirty="0"/>
              <a:t>     allerlei vakken aan te verbinden. </a:t>
            </a:r>
          </a:p>
          <a:p>
            <a:pPr marL="0" indent="0">
              <a:defRPr/>
            </a:pPr>
            <a:r>
              <a:rPr lang="nl-NL" dirty="0"/>
              <a:t>*   Geschikt voor procesgericht werken</a:t>
            </a:r>
            <a:br>
              <a:rPr lang="nl-NL" dirty="0"/>
            </a:br>
            <a:r>
              <a:rPr lang="nl-NL" dirty="0"/>
              <a:t>     en eigen accenten en insteek.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Verrijkend voor het kind: leren </a:t>
            </a:r>
            <a:br>
              <a:rPr lang="nl-NL" dirty="0"/>
            </a:br>
            <a:r>
              <a:rPr lang="nl-NL" dirty="0"/>
              <a:t> genieten (of beoefenen) van </a:t>
            </a:r>
            <a:br>
              <a:rPr lang="nl-NL" dirty="0"/>
            </a:br>
            <a:r>
              <a:rPr lang="nl-NL" dirty="0"/>
              <a:t> cultuuruitingen, -vormen, draagt </a:t>
            </a:r>
            <a:br>
              <a:rPr lang="nl-NL" dirty="0"/>
            </a:br>
            <a:r>
              <a:rPr lang="nl-NL" dirty="0"/>
              <a:t>bij aan persoonlijk geluk</a:t>
            </a:r>
          </a:p>
          <a:p>
            <a:pPr marL="0" indent="0">
              <a:defRPr/>
            </a:pPr>
            <a:r>
              <a:rPr lang="nl-NL" dirty="0"/>
              <a:t>*     …</a:t>
            </a:r>
          </a:p>
          <a:p>
            <a:pPr marL="0" indent="0">
              <a:defRPr/>
            </a:pPr>
            <a:r>
              <a:rPr lang="nl-NL" dirty="0"/>
              <a:t>*     …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94214" name="Afbeelding 1">
            <a:extLst>
              <a:ext uri="{FF2B5EF4-FFF2-40B4-BE49-F238E27FC236}">
                <a16:creationId xmlns:a16="http://schemas.microsoft.com/office/drawing/2014/main" id="{956996FD-DEB8-9876-2DB0-289207C3AA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5499100"/>
            <a:ext cx="16414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Tekstvak 1">
            <a:extLst>
              <a:ext uri="{FF2B5EF4-FFF2-40B4-BE49-F238E27FC236}">
                <a16:creationId xmlns:a16="http://schemas.microsoft.com/office/drawing/2014/main" id="{8EBD356A-26E3-7DB6-697E-CF9380753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589713"/>
            <a:ext cx="2089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1200" b="1">
                <a:solidFill>
                  <a:srgbClr val="00B050"/>
                </a:solidFill>
                <a:latin typeface="Verdana" panose="020B0604030504040204" pitchFamily="34" charset="0"/>
              </a:rPr>
              <a:t>54 seconden</a:t>
            </a:r>
          </a:p>
        </p:txBody>
      </p:sp>
      <p:pic>
        <p:nvPicPr>
          <p:cNvPr id="94216" name="Afbeelding 4">
            <a:extLst>
              <a:ext uri="{FF2B5EF4-FFF2-40B4-BE49-F238E27FC236}">
                <a16:creationId xmlns:a16="http://schemas.microsoft.com/office/drawing/2014/main" id="{A129BE82-4BE9-B721-E6C3-9968C07E39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413" y="0"/>
            <a:ext cx="50419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1">
            <a:extLst>
              <a:ext uri="{FF2B5EF4-FFF2-40B4-BE49-F238E27FC236}">
                <a16:creationId xmlns:a16="http://schemas.microsoft.com/office/drawing/2014/main" id="{FAC13034-BD4C-3CCE-DE71-AA1C044E61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Afbeelding 4">
            <a:extLst>
              <a:ext uri="{FF2B5EF4-FFF2-40B4-BE49-F238E27FC236}">
                <a16:creationId xmlns:a16="http://schemas.microsoft.com/office/drawing/2014/main" id="{BA583DA3-5080-9B45-D565-9366023510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50419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kstvak 1">
            <a:extLst>
              <a:ext uri="{FF2B5EF4-FFF2-40B4-BE49-F238E27FC236}">
                <a16:creationId xmlns:a16="http://schemas.microsoft.com/office/drawing/2014/main" id="{30871D02-9BAD-476D-AC98-F968DACF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0" y="6948488"/>
            <a:ext cx="1655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800" b="1">
                <a:solidFill>
                  <a:srgbClr val="00B050"/>
                </a:solidFill>
                <a:latin typeface="Verdana" panose="020B0604030504040204" pitchFamily="34" charset="0"/>
              </a:rPr>
              <a:t>7260</a:t>
            </a: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A60D1ED-B42B-CAAC-F084-7AEB71FA165A}"/>
              </a:ext>
            </a:extLst>
          </p:cNvPr>
          <p:cNvSpPr/>
          <p:nvPr/>
        </p:nvSpPr>
        <p:spPr bwMode="auto">
          <a:xfrm>
            <a:off x="719138" y="466725"/>
            <a:ext cx="8940800" cy="6481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96259" name="Afbeelding 2">
            <a:extLst>
              <a:ext uri="{FF2B5EF4-FFF2-40B4-BE49-F238E27FC236}">
                <a16:creationId xmlns:a16="http://schemas.microsoft.com/office/drawing/2014/main" id="{A7B4AC7F-CAC4-53D0-68FF-2573D0C303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813" y="3419475"/>
            <a:ext cx="557371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kstvak 1">
            <a:extLst>
              <a:ext uri="{FF2B5EF4-FFF2-40B4-BE49-F238E27FC236}">
                <a16:creationId xmlns:a16="http://schemas.microsoft.com/office/drawing/2014/main" id="{98880436-526F-3699-9D1C-92547799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684213"/>
            <a:ext cx="8421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BLIK VOORUIT naar 2021 - 2024: </a:t>
            </a:r>
          </a:p>
          <a:p>
            <a:r>
              <a:rPr lang="nl-NL" altLang="nl-NL" sz="2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dit zegt het convenant</a:t>
            </a:r>
          </a:p>
        </p:txBody>
      </p:sp>
      <p:pic>
        <p:nvPicPr>
          <p:cNvPr id="96261" name="Afbeelding 1">
            <a:extLst>
              <a:ext uri="{FF2B5EF4-FFF2-40B4-BE49-F238E27FC236}">
                <a16:creationId xmlns:a16="http://schemas.microsoft.com/office/drawing/2014/main" id="{F28F3347-E9F7-3B28-6ABC-C7AB918F48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522413"/>
            <a:ext cx="811371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Afbeelding 1">
            <a:extLst>
              <a:ext uri="{FF2B5EF4-FFF2-40B4-BE49-F238E27FC236}">
                <a16:creationId xmlns:a16="http://schemas.microsoft.com/office/drawing/2014/main" id="{8E05B3F9-B6CB-B686-FFCD-CDDC521018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Afbeelding 2">
            <a:extLst>
              <a:ext uri="{FF2B5EF4-FFF2-40B4-BE49-F238E27FC236}">
                <a16:creationId xmlns:a16="http://schemas.microsoft.com/office/drawing/2014/main" id="{8B1C8417-67C5-D6D5-66AF-A3776D7BCF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3252788"/>
            <a:ext cx="8113712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Rechthoek 3">
            <a:extLst>
              <a:ext uri="{FF2B5EF4-FFF2-40B4-BE49-F238E27FC236}">
                <a16:creationId xmlns:a16="http://schemas.microsoft.com/office/drawing/2014/main" id="{1A803D8F-35DF-1A97-FC38-6982BB1F8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4624388"/>
            <a:ext cx="6572250" cy="1433512"/>
          </a:xfrm>
          <a:prstGeom prst="rect">
            <a:avLst/>
          </a:prstGeom>
          <a:solidFill>
            <a:srgbClr val="00B8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96265" name="Rechthoek 9">
            <a:extLst>
              <a:ext uri="{FF2B5EF4-FFF2-40B4-BE49-F238E27FC236}">
                <a16:creationId xmlns:a16="http://schemas.microsoft.com/office/drawing/2014/main" id="{E76D3CCD-7844-621E-D28F-171F28A1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3" y="2403475"/>
            <a:ext cx="1731962" cy="254000"/>
          </a:xfrm>
          <a:prstGeom prst="rect">
            <a:avLst/>
          </a:prstGeom>
          <a:solidFill>
            <a:srgbClr val="00B8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Afbeelding 3">
            <a:extLst>
              <a:ext uri="{FF2B5EF4-FFF2-40B4-BE49-F238E27FC236}">
                <a16:creationId xmlns:a16="http://schemas.microsoft.com/office/drawing/2014/main" id="{681AAC31-9393-4805-30C3-F3B56A4F72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Afbeelding 1">
            <a:extLst>
              <a:ext uri="{FF2B5EF4-FFF2-40B4-BE49-F238E27FC236}">
                <a16:creationId xmlns:a16="http://schemas.microsoft.com/office/drawing/2014/main" id="{2D77A820-9C44-4F31-1BBB-D972D85DFF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39750"/>
            <a:ext cx="10058400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kstvak 4">
            <a:extLst>
              <a:ext uri="{FF2B5EF4-FFF2-40B4-BE49-F238E27FC236}">
                <a16:creationId xmlns:a16="http://schemas.microsoft.com/office/drawing/2014/main" id="{783B0A68-6182-4594-005C-8B102AB3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5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98309" name="Afbeelding 1">
            <a:extLst>
              <a:ext uri="{FF2B5EF4-FFF2-40B4-BE49-F238E27FC236}">
                <a16:creationId xmlns:a16="http://schemas.microsoft.com/office/drawing/2014/main" id="{29E9E0CB-DDB1-A702-B6CB-E65BDEE27A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025" y="3451225"/>
            <a:ext cx="3948113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Rechthoek 5">
            <a:extLst>
              <a:ext uri="{FF2B5EF4-FFF2-40B4-BE49-F238E27FC236}">
                <a16:creationId xmlns:a16="http://schemas.microsoft.com/office/drawing/2014/main" id="{EED6B1B1-B1A8-B7BE-E557-FAD96795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6372225"/>
            <a:ext cx="1254125" cy="9207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98311" name="Rechthoek 6">
            <a:extLst>
              <a:ext uri="{FF2B5EF4-FFF2-40B4-BE49-F238E27FC236}">
                <a16:creationId xmlns:a16="http://schemas.microsoft.com/office/drawing/2014/main" id="{14561F41-8502-3CCA-902C-C1452365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6372225"/>
            <a:ext cx="1144588" cy="9207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pic>
        <p:nvPicPr>
          <p:cNvPr id="98312" name="Afbeelding 11">
            <a:extLst>
              <a:ext uri="{FF2B5EF4-FFF2-40B4-BE49-F238E27FC236}">
                <a16:creationId xmlns:a16="http://schemas.microsoft.com/office/drawing/2014/main" id="{65A314CA-DEFC-8F46-89A7-A1C8F013E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403350"/>
            <a:ext cx="9147175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Afbeelding 3">
            <a:extLst>
              <a:ext uri="{FF2B5EF4-FFF2-40B4-BE49-F238E27FC236}">
                <a16:creationId xmlns:a16="http://schemas.microsoft.com/office/drawing/2014/main" id="{D17EFFAA-52BF-62F8-44D0-020B3593F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Afbeelding 1">
            <a:extLst>
              <a:ext uri="{FF2B5EF4-FFF2-40B4-BE49-F238E27FC236}">
                <a16:creationId xmlns:a16="http://schemas.microsoft.com/office/drawing/2014/main" id="{EB24404B-10CE-3F7B-F695-D21221599F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39750"/>
            <a:ext cx="10058400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kstvak 4">
            <a:extLst>
              <a:ext uri="{FF2B5EF4-FFF2-40B4-BE49-F238E27FC236}">
                <a16:creationId xmlns:a16="http://schemas.microsoft.com/office/drawing/2014/main" id="{BAEEECE2-5210-381D-7E79-975ED8990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646271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4800" b="1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5</a:t>
            </a:r>
            <a:endParaRPr lang="nl-NL" altLang="nl-NL" sz="4800">
              <a:latin typeface="Arial Black" panose="020B060402020202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100357" name="Afbeelding 1">
            <a:extLst>
              <a:ext uri="{FF2B5EF4-FFF2-40B4-BE49-F238E27FC236}">
                <a16:creationId xmlns:a16="http://schemas.microsoft.com/office/drawing/2014/main" id="{F2678C49-A448-B978-37A6-39309ED292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025" y="3451225"/>
            <a:ext cx="3948113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hthoek 5">
            <a:extLst>
              <a:ext uri="{FF2B5EF4-FFF2-40B4-BE49-F238E27FC236}">
                <a16:creationId xmlns:a16="http://schemas.microsoft.com/office/drawing/2014/main" id="{8CE786AC-0DD7-B2D9-4233-B696E7C6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6372225"/>
            <a:ext cx="1254125" cy="9207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100359" name="Rechthoek 6">
            <a:extLst>
              <a:ext uri="{FF2B5EF4-FFF2-40B4-BE49-F238E27FC236}">
                <a16:creationId xmlns:a16="http://schemas.microsoft.com/office/drawing/2014/main" id="{C2446968-0069-6953-C16F-C6E0435C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6372225"/>
            <a:ext cx="1144588" cy="9207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grpSp>
        <p:nvGrpSpPr>
          <p:cNvPr id="100360" name="Groep 1">
            <a:extLst>
              <a:ext uri="{FF2B5EF4-FFF2-40B4-BE49-F238E27FC236}">
                <a16:creationId xmlns:a16="http://schemas.microsoft.com/office/drawing/2014/main" id="{98B74320-92AC-0BA8-ADB0-72C36C4D457D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3451225"/>
            <a:ext cx="9467850" cy="3889375"/>
            <a:chOff x="299982" y="1069181"/>
            <a:chExt cx="9021763" cy="3706190"/>
          </a:xfrm>
        </p:grpSpPr>
        <p:pic>
          <p:nvPicPr>
            <p:cNvPr id="100361" name="Afbeelding 1">
              <a:extLst>
                <a:ext uri="{FF2B5EF4-FFF2-40B4-BE49-F238E27FC236}">
                  <a16:creationId xmlns:a16="http://schemas.microsoft.com/office/drawing/2014/main" id="{766E35BF-5FE4-C612-8052-75EC3EF91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82" y="1069181"/>
              <a:ext cx="9021763" cy="242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62" name="Afbeelding 1">
              <a:extLst>
                <a:ext uri="{FF2B5EF4-FFF2-40B4-BE49-F238E27FC236}">
                  <a16:creationId xmlns:a16="http://schemas.microsoft.com/office/drawing/2014/main" id="{E66443EE-F751-B601-A1BD-1BE9F4198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82" y="2501153"/>
              <a:ext cx="9021763" cy="227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43602FF-9502-A83C-F972-70442664CB1B}"/>
              </a:ext>
            </a:extLst>
          </p:cNvPr>
          <p:cNvSpPr/>
          <p:nvPr/>
        </p:nvSpPr>
        <p:spPr bwMode="auto">
          <a:xfrm>
            <a:off x="1935163" y="1530350"/>
            <a:ext cx="7778750" cy="6029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102403" name="Afbeelding 1">
            <a:extLst>
              <a:ext uri="{FF2B5EF4-FFF2-40B4-BE49-F238E27FC236}">
                <a16:creationId xmlns:a16="http://schemas.microsoft.com/office/drawing/2014/main" id="{38538972-997E-C75E-6095-6268343C76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hthoek 11">
            <a:extLst>
              <a:ext uri="{FF2B5EF4-FFF2-40B4-BE49-F238E27FC236}">
                <a16:creationId xmlns:a16="http://schemas.microsoft.com/office/drawing/2014/main" id="{080D856F-856D-1A41-A140-DC3358F76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10175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pic>
        <p:nvPicPr>
          <p:cNvPr id="102405" name="Afbeelding 5">
            <a:extLst>
              <a:ext uri="{FF2B5EF4-FFF2-40B4-BE49-F238E27FC236}">
                <a16:creationId xmlns:a16="http://schemas.microsoft.com/office/drawing/2014/main" id="{62B540DB-9909-EC77-0AD8-0625CF1BFF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063" y="441325"/>
            <a:ext cx="647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Afbeelding 6">
            <a:extLst>
              <a:ext uri="{FF2B5EF4-FFF2-40B4-BE49-F238E27FC236}">
                <a16:creationId xmlns:a16="http://schemas.microsoft.com/office/drawing/2014/main" id="{2DE4E2CD-D900-0443-6EFA-61D64CA994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44475"/>
            <a:ext cx="12239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Afbeelding 9">
            <a:extLst>
              <a:ext uri="{FF2B5EF4-FFF2-40B4-BE49-F238E27FC236}">
                <a16:creationId xmlns:a16="http://schemas.microsoft.com/office/drawing/2014/main" id="{648326F6-51A7-EB97-88A2-0E5AE3AE32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8100" y="352425"/>
            <a:ext cx="7207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Tekstvak 1">
            <a:extLst>
              <a:ext uri="{FF2B5EF4-FFF2-40B4-BE49-F238E27FC236}">
                <a16:creationId xmlns:a16="http://schemas.microsoft.com/office/drawing/2014/main" id="{239DFCEC-08D6-8FCD-73C2-EE3D704E0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66725"/>
            <a:ext cx="955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Commissie Kunsteducatie</a:t>
            </a:r>
          </a:p>
          <a:p>
            <a:r>
              <a:rPr lang="nl-NL" altLang="nl-NL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Brede culturele veld * Schoolbesturen * Oyfo penvoerder * APO Saxion kennispartner * Gemeente Hengelo voorzitter</a:t>
            </a:r>
          </a:p>
        </p:txBody>
      </p:sp>
      <p:pic>
        <p:nvPicPr>
          <p:cNvPr id="102409" name="Afbeelding 1">
            <a:extLst>
              <a:ext uri="{FF2B5EF4-FFF2-40B4-BE49-F238E27FC236}">
                <a16:creationId xmlns:a16="http://schemas.microsoft.com/office/drawing/2014/main" id="{218BA227-1D10-D871-28F7-66D6675639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-36513"/>
            <a:ext cx="100584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0" name="Tijdelijke aanduiding voor tekst 2">
            <a:extLst>
              <a:ext uri="{FF2B5EF4-FFF2-40B4-BE49-F238E27FC236}">
                <a16:creationId xmlns:a16="http://schemas.microsoft.com/office/drawing/2014/main" id="{92DA6FD1-1952-9CD9-2391-48F2A347EE96}"/>
              </a:ext>
            </a:extLst>
          </p:cNvPr>
          <p:cNvSpPr txBox="1">
            <a:spLocks/>
          </p:cNvSpPr>
          <p:nvPr/>
        </p:nvSpPr>
        <p:spPr bwMode="auto">
          <a:xfrm>
            <a:off x="936625" y="195263"/>
            <a:ext cx="95504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nl-NL" altLang="nl-NL" sz="1800">
                <a:solidFill>
                  <a:srgbClr val="00B050"/>
                </a:solidFill>
                <a:latin typeface="Verdana" panose="020B0604030504040204" pitchFamily="34" charset="0"/>
              </a:rPr>
              <a:t>Verdiepingsprogramma - </a:t>
            </a:r>
            <a: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  <a:t>Voor scholen die extra stappen willen maken</a:t>
            </a:r>
          </a:p>
        </p:txBody>
      </p:sp>
      <p:sp>
        <p:nvSpPr>
          <p:cNvPr id="102411" name="Tijdelijke aanduiding voor tekst 2">
            <a:extLst>
              <a:ext uri="{FF2B5EF4-FFF2-40B4-BE49-F238E27FC236}">
                <a16:creationId xmlns:a16="http://schemas.microsoft.com/office/drawing/2014/main" id="{D21C6ABA-69C8-301F-A82E-3CE795EDB0C5}"/>
              </a:ext>
            </a:extLst>
          </p:cNvPr>
          <p:cNvSpPr txBox="1">
            <a:spLocks/>
          </p:cNvSpPr>
          <p:nvPr/>
        </p:nvSpPr>
        <p:spPr bwMode="auto">
          <a:xfrm>
            <a:off x="2965450" y="2671763"/>
            <a:ext cx="567531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  <a:t>Inzet 8 uur begeleider/coach</a:t>
            </a:r>
          </a:p>
          <a:p>
            <a:pPr>
              <a:lnSpc>
                <a:spcPct val="100000"/>
              </a:lnSpc>
            </a:pPr>
            <a: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  <a:t>Mogelijke inzet APO Saxion</a:t>
            </a:r>
          </a:p>
          <a:p>
            <a:pPr>
              <a:lnSpc>
                <a:spcPct val="100000"/>
              </a:lnSpc>
            </a:pPr>
            <a:endParaRPr lang="nl-NL" altLang="nl-NL" sz="180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  <a:t>Vraag vanuit icc’er: visie op ce</a:t>
            </a:r>
            <a:b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  <a:t>werd hele team bij betrokken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  <a:t>Wens vanuit team om Wijkproject</a:t>
            </a:r>
            <a:b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  <a:t>breder in te vullen/ te verankeren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  <a:t>Wens vanuit school om verslaglegging</a:t>
            </a:r>
            <a:b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nl-NL" altLang="nl-NL" sz="1800">
                <a:solidFill>
                  <a:schemeClr val="tx1"/>
                </a:solidFill>
                <a:latin typeface="Verdana" panose="020B0604030504040204" pitchFamily="34" charset="0"/>
              </a:rPr>
              <a:t>voortgang te verbeteren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altLang="nl-NL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2b (2).psd">
            <a:hlinkClick r:id="" action="ppaction://media"/>
            <a:extLst>
              <a:ext uri="{FF2B5EF4-FFF2-40B4-BE49-F238E27FC236}">
                <a16:creationId xmlns:a16="http://schemas.microsoft.com/office/drawing/2014/main" id="{7DABD654-BF8C-E94D-B994-7CEC8300D18D}"/>
              </a:ext>
            </a:extLst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51050"/>
            <a:ext cx="928846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6">
            <a:extLst>
              <a:ext uri="{FF2B5EF4-FFF2-40B4-BE49-F238E27FC236}">
                <a16:creationId xmlns:a16="http://schemas.microsoft.com/office/drawing/2014/main" id="{A63009D6-ADC5-396D-F8A5-F972A229B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84213"/>
            <a:ext cx="9104313" cy="604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Afbeelding 1">
            <a:extLst>
              <a:ext uri="{FF2B5EF4-FFF2-40B4-BE49-F238E27FC236}">
                <a16:creationId xmlns:a16="http://schemas.microsoft.com/office/drawing/2014/main" id="{5093D73B-B6B6-CC76-A474-50D4703B8E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kstvak 1">
            <a:extLst>
              <a:ext uri="{FF2B5EF4-FFF2-40B4-BE49-F238E27FC236}">
                <a16:creationId xmlns:a16="http://schemas.microsoft.com/office/drawing/2014/main" id="{2F01A2F4-FFF1-89A9-633C-6922EDDBD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663" y="6789738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800" b="1">
                <a:solidFill>
                  <a:srgbClr val="00B050"/>
                </a:solidFill>
                <a:latin typeface="Verdana" panose="020B0604030504040204" pitchFamily="34" charset="0"/>
              </a:rPr>
              <a:t>45</a:t>
            </a:r>
            <a:endParaRPr lang="nl-NL" altLang="nl-NL" sz="3200">
              <a:solidFill>
                <a:srgbClr val="002060"/>
              </a:solidFill>
              <a:latin typeface="Arial Black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fbeelding 3">
            <a:extLst>
              <a:ext uri="{FF2B5EF4-FFF2-40B4-BE49-F238E27FC236}">
                <a16:creationId xmlns:a16="http://schemas.microsoft.com/office/drawing/2014/main" id="{B15EC915-C1A5-2E7E-79C2-482F6048C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Afbeelding 1">
            <a:extLst>
              <a:ext uri="{FF2B5EF4-FFF2-40B4-BE49-F238E27FC236}">
                <a16:creationId xmlns:a16="http://schemas.microsoft.com/office/drawing/2014/main" id="{42932868-1581-26B9-8696-FCF9FC8A0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971550"/>
            <a:ext cx="9690100" cy="511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kstvak 1">
            <a:extLst>
              <a:ext uri="{FF2B5EF4-FFF2-40B4-BE49-F238E27FC236}">
                <a16:creationId xmlns:a16="http://schemas.microsoft.com/office/drawing/2014/main" id="{357F41B5-92D4-7BF2-0C27-D7FEC9EE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118225"/>
            <a:ext cx="10080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800" b="1">
                <a:solidFill>
                  <a:srgbClr val="00B050"/>
                </a:solidFill>
                <a:latin typeface="Verdana" panose="020B0604030504040204" pitchFamily="34" charset="0"/>
              </a:rPr>
              <a:t>45</a:t>
            </a:r>
            <a:endParaRPr lang="nl-NL" altLang="nl-NL" sz="3200">
              <a:solidFill>
                <a:srgbClr val="002060"/>
              </a:solidFill>
              <a:latin typeface="Arial Black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2">
            <a:extLst>
              <a:ext uri="{FF2B5EF4-FFF2-40B4-BE49-F238E27FC236}">
                <a16:creationId xmlns:a16="http://schemas.microsoft.com/office/drawing/2014/main" id="{DCDD5D5E-EDA5-23B5-887D-012B02F2D9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466725"/>
            <a:ext cx="9677400" cy="655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Afbeelding 3">
            <a:extLst>
              <a:ext uri="{FF2B5EF4-FFF2-40B4-BE49-F238E27FC236}">
                <a16:creationId xmlns:a16="http://schemas.microsoft.com/office/drawing/2014/main" id="{5B3029BD-D447-B413-DA87-F3F27CA60E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kstvak 1">
            <a:extLst>
              <a:ext uri="{FF2B5EF4-FFF2-40B4-BE49-F238E27FC236}">
                <a16:creationId xmlns:a16="http://schemas.microsoft.com/office/drawing/2014/main" id="{6B6FE46B-0A1E-8FB1-2806-39C7E789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7019925"/>
            <a:ext cx="122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800" b="1">
                <a:solidFill>
                  <a:srgbClr val="00B050"/>
                </a:solidFill>
                <a:latin typeface="Verdana" panose="020B0604030504040204" pitchFamily="34" charset="0"/>
              </a:rPr>
              <a:t>15</a:t>
            </a:r>
            <a:endParaRPr lang="nl-NL" altLang="nl-NL" sz="3200">
              <a:solidFill>
                <a:srgbClr val="002060"/>
              </a:solidFill>
              <a:latin typeface="Arial Black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88D53D8-5C4E-7785-AA87-A70D91181339}"/>
              </a:ext>
            </a:extLst>
          </p:cNvPr>
          <p:cNvSpPr/>
          <p:nvPr/>
        </p:nvSpPr>
        <p:spPr bwMode="auto">
          <a:xfrm>
            <a:off x="1881188" y="1598613"/>
            <a:ext cx="7778750" cy="6029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30723" name="Afbeelding 1">
            <a:extLst>
              <a:ext uri="{FF2B5EF4-FFF2-40B4-BE49-F238E27FC236}">
                <a16:creationId xmlns:a16="http://schemas.microsoft.com/office/drawing/2014/main" id="{AD61F941-8FB7-D2F9-B42E-B68FAA666C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kstvak 1">
            <a:extLst>
              <a:ext uri="{FF2B5EF4-FFF2-40B4-BE49-F238E27FC236}">
                <a16:creationId xmlns:a16="http://schemas.microsoft.com/office/drawing/2014/main" id="{2C09EC55-6D85-6B24-F9B2-3DBFB9E33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157538"/>
            <a:ext cx="955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Omvang,</a:t>
            </a:r>
          </a:p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globaal</a:t>
            </a:r>
            <a:endParaRPr lang="nl-NL" altLang="nl-NL" sz="12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kstvak 1">
            <a:extLst>
              <a:ext uri="{FF2B5EF4-FFF2-40B4-BE49-F238E27FC236}">
                <a16:creationId xmlns:a16="http://schemas.microsoft.com/office/drawing/2014/main" id="{803D23EF-04BB-AC0D-C699-AE45718F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3140075"/>
            <a:ext cx="7048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altLang="nl-NL" sz="2200">
                <a:latin typeface="Verdana" panose="020B0604030504040204" pitchFamily="34" charset="0"/>
              </a:rPr>
              <a:t>Aantal scholen in Hengelo: 					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>
                <a:latin typeface="Verdana" panose="020B0604030504040204" pitchFamily="34" charset="0"/>
              </a:rPr>
              <a:t>Percentage dat meedoet aan CwH: 			…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>
                <a:latin typeface="Verdana" panose="020B0604030504040204" pitchFamily="34" charset="0"/>
              </a:rPr>
              <a:t>Hoeveel lln zijn dat in totaal:					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>
                <a:latin typeface="Verdana" panose="020B0604030504040204" pitchFamily="34" charset="0"/>
              </a:rPr>
              <a:t>Hoeveel groepen krijgen </a:t>
            </a:r>
            <a:br>
              <a:rPr lang="nl-NL" altLang="nl-NL" sz="2200">
                <a:latin typeface="Verdana" panose="020B0604030504040204" pitchFamily="34" charset="0"/>
              </a:rPr>
            </a:br>
            <a:r>
              <a:rPr lang="nl-NL" altLang="nl-NL" sz="2200">
                <a:latin typeface="Verdana" panose="020B0604030504040204" pitchFamily="34" charset="0"/>
              </a:rPr>
              <a:t>   CwH Cultuurontmoeting:					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>
                <a:latin typeface="Verdana" panose="020B0604030504040204" pitchFamily="34" charset="0"/>
              </a:rPr>
              <a:t>Hoeveel daarvan worden geëvalueerd</a:t>
            </a:r>
            <a:br>
              <a:rPr lang="nl-NL" altLang="nl-NL" sz="2200">
                <a:latin typeface="Verdana" panose="020B0604030504040204" pitchFamily="34" charset="0"/>
              </a:rPr>
            </a:br>
            <a:r>
              <a:rPr lang="nl-NL" altLang="nl-NL" sz="2200">
                <a:latin typeface="Verdana" panose="020B0604030504040204" pitchFamily="34" charset="0"/>
              </a:rPr>
              <a:t>   door groepsleerkracht:   					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>
                <a:latin typeface="Verdana" panose="020B0604030504040204" pitchFamily="34" charset="0"/>
              </a:rPr>
              <a:t>Gemiddelde waardering: 						…</a:t>
            </a:r>
          </a:p>
        </p:txBody>
      </p:sp>
      <p:pic>
        <p:nvPicPr>
          <p:cNvPr id="30726" name="Afbeelding 4">
            <a:extLst>
              <a:ext uri="{FF2B5EF4-FFF2-40B4-BE49-F238E27FC236}">
                <a16:creationId xmlns:a16="http://schemas.microsoft.com/office/drawing/2014/main" id="{BE1220DA-9DBD-40E0-500D-177145E2E0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244475"/>
            <a:ext cx="14573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Afbeelding 1">
            <a:extLst>
              <a:ext uri="{FF2B5EF4-FFF2-40B4-BE49-F238E27FC236}">
                <a16:creationId xmlns:a16="http://schemas.microsoft.com/office/drawing/2014/main" id="{2D8DB9DA-959A-5F57-4BA0-8FD2977340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425" y="271463"/>
            <a:ext cx="1817688" cy="215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Afbeelding 6">
            <a:extLst>
              <a:ext uri="{FF2B5EF4-FFF2-40B4-BE49-F238E27FC236}">
                <a16:creationId xmlns:a16="http://schemas.microsoft.com/office/drawing/2014/main" id="{2AC27D96-8D41-029E-A7A7-C1BF6266BF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279400"/>
            <a:ext cx="1465262" cy="2132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Afbeelding 2">
            <a:extLst>
              <a:ext uri="{FF2B5EF4-FFF2-40B4-BE49-F238E27FC236}">
                <a16:creationId xmlns:a16="http://schemas.microsoft.com/office/drawing/2014/main" id="{DC67A5DF-3E66-A042-48EC-BC8657E524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725" y="244475"/>
            <a:ext cx="2378075" cy="2144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7D2D0C0-B376-2E08-F2F7-DF1755B6ABBA}"/>
              </a:ext>
            </a:extLst>
          </p:cNvPr>
          <p:cNvSpPr/>
          <p:nvPr/>
        </p:nvSpPr>
        <p:spPr bwMode="auto">
          <a:xfrm>
            <a:off x="1881188" y="1598613"/>
            <a:ext cx="7778750" cy="6029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32771" name="Afbeelding 1">
            <a:extLst>
              <a:ext uri="{FF2B5EF4-FFF2-40B4-BE49-F238E27FC236}">
                <a16:creationId xmlns:a16="http://schemas.microsoft.com/office/drawing/2014/main" id="{CCC28941-FA77-273D-7A98-F214BB16B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kstvak 1">
            <a:extLst>
              <a:ext uri="{FF2B5EF4-FFF2-40B4-BE49-F238E27FC236}">
                <a16:creationId xmlns:a16="http://schemas.microsoft.com/office/drawing/2014/main" id="{DEECF035-39F9-C96A-CC51-559BAAF1D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157538"/>
            <a:ext cx="955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Omvang,</a:t>
            </a:r>
          </a:p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globaal</a:t>
            </a:r>
            <a:endParaRPr lang="nl-NL" altLang="nl-NL" sz="12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1">
            <a:extLst>
              <a:ext uri="{FF2B5EF4-FFF2-40B4-BE49-F238E27FC236}">
                <a16:creationId xmlns:a16="http://schemas.microsoft.com/office/drawing/2014/main" id="{EA1E2168-61F7-C1F4-CC80-A052B7C42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3132138"/>
            <a:ext cx="7704138" cy="4554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200" dirty="0">
                <a:latin typeface="Verdana" panose="020B0604030504040204" pitchFamily="34" charset="0"/>
              </a:rPr>
              <a:t>Aantal scholen in Hengelo</a:t>
            </a:r>
            <a:r>
              <a:rPr lang="nl-NL" altLang="nl-NL" sz="2200" b="1" dirty="0">
                <a:latin typeface="Verdana" panose="020B0604030504040204" pitchFamily="34" charset="0"/>
              </a:rPr>
              <a:t>:     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37 locaties (24)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200" dirty="0">
                <a:latin typeface="Verdana" panose="020B0604030504040204" pitchFamily="34" charset="0"/>
              </a:rPr>
              <a:t>Percentage dat meedoet aan </a:t>
            </a:r>
            <a:r>
              <a:rPr lang="nl-NL" altLang="nl-NL" sz="2200" dirty="0" err="1">
                <a:latin typeface="Verdana" panose="020B0604030504040204" pitchFamily="34" charset="0"/>
              </a:rPr>
              <a:t>CwH</a:t>
            </a:r>
            <a:r>
              <a:rPr lang="nl-NL" altLang="nl-NL" sz="2200" dirty="0">
                <a:latin typeface="Verdana" panose="020B0604030504040204" pitchFamily="34" charset="0"/>
              </a:rPr>
              <a:t>: 	       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100%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200" dirty="0">
                <a:latin typeface="Verdana" panose="020B0604030504040204" pitchFamily="34" charset="0"/>
              </a:rPr>
              <a:t>Hoeveel </a:t>
            </a:r>
            <a:r>
              <a:rPr lang="nl-NL" altLang="nl-NL" sz="2200" dirty="0" err="1">
                <a:latin typeface="Verdana" panose="020B0604030504040204" pitchFamily="34" charset="0"/>
              </a:rPr>
              <a:t>lln</a:t>
            </a:r>
            <a:r>
              <a:rPr lang="nl-NL" altLang="nl-NL" sz="2200" dirty="0">
                <a:latin typeface="Verdana" panose="020B0604030504040204" pitchFamily="34" charset="0"/>
              </a:rPr>
              <a:t> zijn dat in totaal:			         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7260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200" dirty="0">
                <a:latin typeface="Verdana" panose="020B0604030504040204" pitchFamily="34" charset="0"/>
              </a:rPr>
              <a:t>Hoeveel groepen krijgen </a:t>
            </a:r>
            <a:br>
              <a:rPr lang="nl-NL" altLang="nl-NL" sz="2200" dirty="0">
                <a:latin typeface="Verdana" panose="020B0604030504040204" pitchFamily="34" charset="0"/>
              </a:rPr>
            </a:br>
            <a:r>
              <a:rPr lang="nl-NL" altLang="nl-NL" sz="2200" dirty="0">
                <a:latin typeface="Verdana" panose="020B0604030504040204" pitchFamily="34" charset="0"/>
              </a:rPr>
              <a:t>   </a:t>
            </a:r>
            <a:r>
              <a:rPr lang="nl-NL" altLang="nl-NL" sz="2200" dirty="0" err="1">
                <a:latin typeface="Verdana" panose="020B0604030504040204" pitchFamily="34" charset="0"/>
              </a:rPr>
              <a:t>CwH</a:t>
            </a:r>
            <a:r>
              <a:rPr lang="nl-NL" altLang="nl-NL" sz="2200" dirty="0">
                <a:latin typeface="Verdana" panose="020B0604030504040204" pitchFamily="34" charset="0"/>
              </a:rPr>
              <a:t> Cultuurontmoeting: 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322 (</a:t>
            </a:r>
            <a:r>
              <a:rPr lang="nl-NL" altLang="nl-NL" sz="22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KoS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) 291 (</a:t>
            </a:r>
            <a:r>
              <a:rPr lang="nl-NL" altLang="nl-NL" sz="22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Icc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200" dirty="0">
                <a:latin typeface="Verdana" panose="020B0604030504040204" pitchFamily="34" charset="0"/>
              </a:rPr>
              <a:t>Hoeveel daarvan worden geëvalueerd</a:t>
            </a:r>
            <a:br>
              <a:rPr lang="nl-NL" altLang="nl-NL" sz="2200" dirty="0">
                <a:latin typeface="Verdana" panose="020B0604030504040204" pitchFamily="34" charset="0"/>
              </a:rPr>
            </a:br>
            <a:r>
              <a:rPr lang="nl-NL" altLang="nl-NL" sz="2200" dirty="0">
                <a:latin typeface="Verdana" panose="020B0604030504040204" pitchFamily="34" charset="0"/>
              </a:rPr>
              <a:t>   door groepsleerkracht: 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41% (</a:t>
            </a:r>
            <a:r>
              <a:rPr lang="nl-NL" altLang="nl-NL" sz="22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KoS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) 60% (</a:t>
            </a:r>
            <a:r>
              <a:rPr lang="nl-NL" altLang="nl-NL" sz="22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Icc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200" dirty="0">
                <a:latin typeface="Verdana" panose="020B0604030504040204" pitchFamily="34" charset="0"/>
              </a:rPr>
              <a:t>Gemiddelde waardering:           </a:t>
            </a:r>
            <a:r>
              <a:rPr lang="nl-NL" altLang="nl-NL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8,0           8,1</a:t>
            </a:r>
          </a:p>
          <a:p>
            <a:pPr marL="0" indent="0">
              <a:defRPr/>
            </a:pPr>
            <a:endParaRPr lang="nl-NL" altLang="nl-NL" sz="2200" dirty="0">
              <a:latin typeface="Verdana" panose="020B0604030504040204" pitchFamily="34" charset="0"/>
            </a:endParaRPr>
          </a:p>
          <a:p>
            <a:pPr marL="0" indent="0"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               2 cultuurontmoetingen per </a:t>
            </a:r>
            <a:r>
              <a:rPr lang="nl-NL" altLang="nl-NL" sz="1400" dirty="0" err="1">
                <a:latin typeface="Verdana" panose="020B0604030504040204" pitchFamily="34" charset="0"/>
              </a:rPr>
              <a:t>ll</a:t>
            </a:r>
            <a:r>
              <a:rPr lang="nl-NL" altLang="nl-NL" sz="1400" dirty="0">
                <a:latin typeface="Verdana" panose="020B0604030504040204" pitchFamily="34" charset="0"/>
              </a:rPr>
              <a:t> per jaar</a:t>
            </a:r>
          </a:p>
          <a:p>
            <a:pPr marL="0" indent="0"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               voorbereidende /verwerkende les /verbinding met andere vakken</a:t>
            </a:r>
          </a:p>
          <a:p>
            <a:pPr marL="0" indent="0">
              <a:defRPr/>
            </a:pPr>
            <a:endParaRPr lang="nl-NL" altLang="nl-NL" sz="1400" dirty="0">
              <a:latin typeface="Verdana" panose="020B0604030504040204" pitchFamily="34" charset="0"/>
            </a:endParaRPr>
          </a:p>
          <a:p>
            <a:pPr marL="0" indent="0"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               vertaald naar 37 van de 58 SLO kerndoelen </a:t>
            </a:r>
            <a:r>
              <a:rPr lang="nl-NL" altLang="nl-NL" sz="1400" dirty="0" err="1">
                <a:latin typeface="Verdana" panose="020B0604030504040204" pitchFamily="34" charset="0"/>
              </a:rPr>
              <a:t>TUssendoelen</a:t>
            </a:r>
            <a:r>
              <a:rPr lang="nl-NL" altLang="nl-NL" sz="1400" dirty="0">
                <a:latin typeface="Verdana" panose="020B0604030504040204" pitchFamily="34" charset="0"/>
              </a:rPr>
              <a:t>/</a:t>
            </a:r>
            <a:r>
              <a:rPr lang="nl-NL" altLang="nl-NL" sz="1400" dirty="0" err="1">
                <a:latin typeface="Verdana" panose="020B0604030504040204" pitchFamily="34" charset="0"/>
              </a:rPr>
              <a:t>LEerlijnen</a:t>
            </a:r>
            <a:endParaRPr lang="nl-NL" altLang="nl-NL" sz="1400" dirty="0">
              <a:latin typeface="Verdana" panose="020B0604030504040204" pitchFamily="34" charset="0"/>
            </a:endParaRPr>
          </a:p>
          <a:p>
            <a:pPr marL="0" indent="0"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               CmK1: 2013-2016 * CmK2: 2017-2020 * CmK3: 2021-2024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altLang="nl-NL" sz="22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32774" name="Afbeelding 4">
            <a:extLst>
              <a:ext uri="{FF2B5EF4-FFF2-40B4-BE49-F238E27FC236}">
                <a16:creationId xmlns:a16="http://schemas.microsoft.com/office/drawing/2014/main" id="{AD14200D-6B50-9038-B443-66D7A28CF6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244475"/>
            <a:ext cx="14573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Afbeelding 1">
            <a:extLst>
              <a:ext uri="{FF2B5EF4-FFF2-40B4-BE49-F238E27FC236}">
                <a16:creationId xmlns:a16="http://schemas.microsoft.com/office/drawing/2014/main" id="{DDDE2CE8-5E6B-2781-D099-68041B19BE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425" y="271463"/>
            <a:ext cx="1817688" cy="215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Afbeelding 6">
            <a:extLst>
              <a:ext uri="{FF2B5EF4-FFF2-40B4-BE49-F238E27FC236}">
                <a16:creationId xmlns:a16="http://schemas.microsoft.com/office/drawing/2014/main" id="{9C68E7F6-9010-6E90-67F4-A61B7F3089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279400"/>
            <a:ext cx="1465262" cy="2132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Afbeelding 2">
            <a:extLst>
              <a:ext uri="{FF2B5EF4-FFF2-40B4-BE49-F238E27FC236}">
                <a16:creationId xmlns:a16="http://schemas.microsoft.com/office/drawing/2014/main" id="{A58B3000-9B8E-E132-1034-CEA39ABA23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725" y="244475"/>
            <a:ext cx="2378075" cy="2144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610</Words>
  <Application>Microsoft Macintosh PowerPoint</Application>
  <PresentationFormat>Aangepast</PresentationFormat>
  <Paragraphs>171</Paragraphs>
  <Slides>44</Slides>
  <Notes>44</Notes>
  <HiddenSlides>1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1" baseType="lpstr">
      <vt:lpstr>Arial</vt:lpstr>
      <vt:lpstr>Microsoft YaHei</vt:lpstr>
      <vt:lpstr>Times New Roman</vt:lpstr>
      <vt:lpstr>Arial Unicode MS</vt:lpstr>
      <vt:lpstr>Verdana</vt:lpstr>
      <vt:lpstr>Arial Black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LENTE!... denk ik</dc:title>
  <dc:creator>Gebruiker</dc:creator>
  <cp:lastModifiedBy>Ronald von Piekartz</cp:lastModifiedBy>
  <cp:revision>632</cp:revision>
  <cp:lastPrinted>2021-10-06T20:04:52Z</cp:lastPrinted>
  <dcterms:created xsi:type="dcterms:W3CDTF">2015-02-25T13:42:17Z</dcterms:created>
  <dcterms:modified xsi:type="dcterms:W3CDTF">2023-05-16T08:13:19Z</dcterms:modified>
</cp:coreProperties>
</file>