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handoutMasterIdLst>
    <p:handoutMasterId r:id="rId20"/>
  </p:handoutMasterIdLst>
  <p:sldIdLst>
    <p:sldId id="256" r:id="rId2"/>
    <p:sldId id="268" r:id="rId3"/>
    <p:sldId id="270" r:id="rId4"/>
    <p:sldId id="257" r:id="rId5"/>
    <p:sldId id="258" r:id="rId6"/>
    <p:sldId id="271" r:id="rId7"/>
    <p:sldId id="269" r:id="rId8"/>
    <p:sldId id="259" r:id="rId9"/>
    <p:sldId id="264" r:id="rId10"/>
    <p:sldId id="260" r:id="rId11"/>
    <p:sldId id="266" r:id="rId12"/>
    <p:sldId id="261" r:id="rId13"/>
    <p:sldId id="262" r:id="rId14"/>
    <p:sldId id="263" r:id="rId15"/>
    <p:sldId id="267" r:id="rId16"/>
    <p:sldId id="265" r:id="rId17"/>
    <p:sldId id="272" r:id="rId18"/>
  </p:sldIdLst>
  <p:sldSz cx="12192000" cy="6858000"/>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1677B0-64B2-2506-79E6-F0FC687C4823}" v="211" dt="2024-02-29T11:00:24.073"/>
    <p1510:client id="{82BCA835-9DCA-48A1-AB37-4BD0EC8AAC67}" v="4" dt="2024-02-29T11:13:57.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6" autoAdjust="0"/>
    <p:restoredTop sz="94654"/>
  </p:normalViewPr>
  <p:slideViewPr>
    <p:cSldViewPr snapToGrid="0">
      <p:cViewPr varScale="1">
        <p:scale>
          <a:sx n="86" d="100"/>
          <a:sy n="86" d="100"/>
        </p:scale>
        <p:origin x="248" y="680"/>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21E8D44-BB77-4640-954C-8077A55AC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216CE5E1-B053-4987-B171-6D796D0783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313F36-A9E4-4B77-8E37-95D4381400B5}" type="datetime1">
              <a:rPr lang="nl-NL" smtClean="0"/>
              <a:t>01-03-2024</a:t>
            </a:fld>
            <a:endParaRPr lang="nl-NL" dirty="0"/>
          </a:p>
        </p:txBody>
      </p:sp>
      <p:sp>
        <p:nvSpPr>
          <p:cNvPr id="4" name="Tijdelijke aanduiding voor voettekst 3">
            <a:extLst>
              <a:ext uri="{FF2B5EF4-FFF2-40B4-BE49-F238E27FC236}">
                <a16:creationId xmlns:a16="http://schemas.microsoft.com/office/drawing/2014/main" id="{D605FC53-F90F-4797-8A96-4E88CC9400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49DBCC86-5136-450E-9E23-13F289FA6F5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1E30B3-BE4E-4CA3-BCAA-98B7307BF6B6}" type="slidenum">
              <a:rPr lang="nl-NL" smtClean="0"/>
              <a:t>‹nr.›</a:t>
            </a:fld>
            <a:endParaRPr lang="nl-NL"/>
          </a:p>
        </p:txBody>
      </p:sp>
    </p:spTree>
    <p:extLst>
      <p:ext uri="{BB962C8B-B14F-4D97-AF65-F5344CB8AC3E}">
        <p14:creationId xmlns:p14="http://schemas.microsoft.com/office/powerpoint/2010/main" val="8439843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0EFBA-4826-4658-B98B-C49F49846150}" type="datetime1">
              <a:rPr lang="nl-NL" smtClean="0"/>
              <a:pPr/>
              <a:t>01-03-2024</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DACEA-8862-4844-A256-4F8EAB7616FE}" type="slidenum">
              <a:rPr lang="nl-NL" noProof="0" smtClean="0"/>
              <a:t>‹nr.›</a:t>
            </a:fld>
            <a:endParaRPr lang="nl-NL" noProof="0"/>
          </a:p>
        </p:txBody>
      </p:sp>
    </p:spTree>
    <p:extLst>
      <p:ext uri="{BB962C8B-B14F-4D97-AF65-F5344CB8AC3E}">
        <p14:creationId xmlns:p14="http://schemas.microsoft.com/office/powerpoint/2010/main" val="94038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2CDACEA-8862-4844-A256-4F8EAB7616FE}" type="slidenum">
              <a:rPr lang="nl-NL" smtClean="0"/>
              <a:t>1</a:t>
            </a:fld>
            <a:endParaRPr lang="nl-NL"/>
          </a:p>
        </p:txBody>
      </p:sp>
    </p:spTree>
    <p:extLst>
      <p:ext uri="{BB962C8B-B14F-4D97-AF65-F5344CB8AC3E}">
        <p14:creationId xmlns:p14="http://schemas.microsoft.com/office/powerpoint/2010/main" val="1867087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Inleiding en instructie 20 minuten, dan opdracht bespreken 30 minuten dan samenvatten gemaakt.10 minuten en 30 minuten </a:t>
            </a:r>
          </a:p>
        </p:txBody>
      </p:sp>
      <p:sp>
        <p:nvSpPr>
          <p:cNvPr id="4" name="Tijdelijke aanduiding voor dianummer 3"/>
          <p:cNvSpPr>
            <a:spLocks noGrp="1"/>
          </p:cNvSpPr>
          <p:nvPr>
            <p:ph type="sldNum" sz="quarter" idx="5"/>
          </p:nvPr>
        </p:nvSpPr>
        <p:spPr/>
        <p:txBody>
          <a:bodyPr/>
          <a:lstStyle/>
          <a:p>
            <a:fld id="{72CDACEA-8862-4844-A256-4F8EAB7616FE}" type="slidenum">
              <a:rPr lang="nl-NL" noProof="0" smtClean="0"/>
              <a:t>16</a:t>
            </a:fld>
            <a:endParaRPr lang="nl-NL" noProof="0"/>
          </a:p>
        </p:txBody>
      </p:sp>
    </p:spTree>
    <p:extLst>
      <p:ext uri="{BB962C8B-B14F-4D97-AF65-F5344CB8AC3E}">
        <p14:creationId xmlns:p14="http://schemas.microsoft.com/office/powerpoint/2010/main" val="1322251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Afbeelding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hthoek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hthoek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p:nvPr>
        </p:nvSpPr>
        <p:spPr>
          <a:xfrm>
            <a:off x="680322" y="2733709"/>
            <a:ext cx="8144134" cy="1373070"/>
          </a:xfrm>
        </p:spPr>
        <p:txBody>
          <a:bodyPr rtlCol="0" anchor="b">
            <a:noAutofit/>
          </a:bodyPr>
          <a:lstStyle>
            <a:lvl1pPr algn="r" rtl="0">
              <a:defRPr sz="5400"/>
            </a:lvl1pPr>
          </a:lstStyle>
          <a:p>
            <a:pPr rtl="0"/>
            <a:r>
              <a:rPr lang="nl-NL" noProof="0"/>
              <a:t>Klik om stijl te bewerken</a:t>
            </a:r>
          </a:p>
        </p:txBody>
      </p:sp>
      <p:sp>
        <p:nvSpPr>
          <p:cNvPr id="3" name="Subtitel 2"/>
          <p:cNvSpPr>
            <a:spLocks noGrp="1"/>
          </p:cNvSpPr>
          <p:nvPr>
            <p:ph type="subTitle" idx="1" hasCustomPrompt="1"/>
          </p:nvPr>
        </p:nvSpPr>
        <p:spPr>
          <a:xfrm>
            <a:off x="680322" y="4394039"/>
            <a:ext cx="8144134" cy="1117687"/>
          </a:xfrm>
        </p:spPr>
        <p:txBody>
          <a:bodyPr rtlCol="0">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
        <p:nvSpPr>
          <p:cNvPr id="4" name="Tijdelijke aanduiding voor datum 3"/>
          <p:cNvSpPr>
            <a:spLocks noGrp="1"/>
          </p:cNvSpPr>
          <p:nvPr>
            <p:ph type="dt" sz="half" idx="10"/>
          </p:nvPr>
        </p:nvSpPr>
        <p:spPr/>
        <p:txBody>
          <a:bodyPr rtlCol="0"/>
          <a:lstStyle/>
          <a:p>
            <a:pPr rtl="0"/>
            <a:fld id="{3A6FC8FA-58D4-48C6-89BC-FD6326F49343}" type="datetime1">
              <a:rPr lang="nl-NL" noProof="0" smtClean="0"/>
              <a:t>01-03-2024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a:xfrm>
            <a:off x="9255346" y="2750337"/>
            <a:ext cx="1171888" cy="1356442"/>
          </a:xfrm>
        </p:spPr>
        <p:txBody>
          <a:bodyPr rtlCol="0"/>
          <a:lstStyle/>
          <a:p>
            <a:pPr rtl="0"/>
            <a:fld id="{6D22F896-40B5-4ADD-8801-0D06FADFA095}" type="slidenum">
              <a:rPr lang="nl-NL" noProof="0" smtClean="0"/>
              <a:t>‹nr.›</a:t>
            </a:fld>
            <a:endParaRPr lang="nl-NL"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Afbeelding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Afbeelding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hthoek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hthoek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680322" y="4711616"/>
            <a:ext cx="9613859" cy="453051"/>
          </a:xfrm>
        </p:spPr>
        <p:txBody>
          <a:bodyPr rtlCol="0" anchor="b">
            <a:normAutofit/>
          </a:bodyPr>
          <a:lstStyle>
            <a:lvl1pPr rtl="0">
              <a:defRPr sz="2400"/>
            </a:lvl1pPr>
          </a:lstStyle>
          <a:p>
            <a:pPr rtl="0"/>
            <a:r>
              <a:rPr lang="nl-NL" noProof="0"/>
              <a:t>Klik om stijl te bewerken</a:t>
            </a:r>
          </a:p>
        </p:txBody>
      </p:sp>
      <p:sp>
        <p:nvSpPr>
          <p:cNvPr id="3" name="Tijdelijke aanduiding voor afbeelding 2"/>
          <p:cNvSpPr>
            <a:spLocks noGrp="1" noChangeAspect="1"/>
          </p:cNvSpPr>
          <p:nvPr>
            <p:ph type="pic" idx="1" hasCustomPrompt="1"/>
          </p:nvPr>
        </p:nvSpPr>
        <p:spPr>
          <a:xfrm>
            <a:off x="680322" y="609597"/>
            <a:ext cx="9613859" cy="3589575"/>
          </a:xfrm>
          <a:noFill/>
          <a:ln>
            <a:noFill/>
          </a:ln>
          <a:effectLst>
            <a:outerShdw blurRad="76200" dist="63500" dir="5040000" algn="tl" rotWithShape="0">
              <a:srgbClr val="000000">
                <a:alpha val="41000"/>
              </a:srgb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a:xfrm>
            <a:off x="680319" y="5169583"/>
            <a:ext cx="9613862" cy="622971"/>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8437983C-033C-4894-9BC7-C913C96E9AEC}" type="datetime1">
              <a:rPr lang="nl-NL" noProof="0" smtClean="0"/>
              <a:t>01-03-2024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a:xfrm>
            <a:off x="10729455" y="4711309"/>
            <a:ext cx="1154151" cy="1090789"/>
          </a:xfrm>
        </p:spPr>
        <p:txBody>
          <a:bodyPr rtlCol="0"/>
          <a:lstStyle/>
          <a:p>
            <a:pPr rtl="0"/>
            <a:fld id="{6D22F896-40B5-4ADD-8801-0D06FADFA095}" type="slidenum">
              <a:rPr lang="nl-NL" noProof="0" smtClean="0"/>
              <a:t>‹nr.›</a:t>
            </a:fld>
            <a:endParaRPr lang="nl-NL"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Afbeelding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Afbeelding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hthoek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hthoek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680322" y="609597"/>
            <a:ext cx="9613858" cy="3592750"/>
          </a:xfrm>
        </p:spPr>
        <p:txBody>
          <a:bodyPr rtlCol="0" anchor="ctr"/>
          <a:lstStyle>
            <a:lvl1pPr rtl="0">
              <a:defRPr sz="3200"/>
            </a:lvl1pPr>
          </a:lstStyle>
          <a:p>
            <a:pPr rtl="0"/>
            <a:r>
              <a:rPr lang="nl-NL" noProof="0"/>
              <a:t>Klik om stijl te bewerken</a:t>
            </a:r>
          </a:p>
        </p:txBody>
      </p:sp>
      <p:sp>
        <p:nvSpPr>
          <p:cNvPr id="4" name="Tijdelijke aanduiding voor tekst 3"/>
          <p:cNvSpPr>
            <a:spLocks noGrp="1"/>
          </p:cNvSpPr>
          <p:nvPr>
            <p:ph type="body" sz="half" idx="2" hasCustomPrompt="1"/>
          </p:nvPr>
        </p:nvSpPr>
        <p:spPr>
          <a:xfrm>
            <a:off x="680322" y="4711615"/>
            <a:ext cx="9613859" cy="1090789"/>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34CC663A-2B02-4608-9B69-8B3DD5370311}" type="datetime1">
              <a:rPr lang="nl-NL" noProof="0" smtClean="0"/>
              <a:t>01-03-2024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a:xfrm>
            <a:off x="10729455" y="4711615"/>
            <a:ext cx="1154151" cy="1090789"/>
          </a:xfrm>
        </p:spPr>
        <p:txBody>
          <a:bodyPr rtlCol="0"/>
          <a:lstStyle/>
          <a:p>
            <a:pPr rtl="0"/>
            <a:fld id="{6D22F896-40B5-4ADD-8801-0D06FADFA095}" type="slidenum">
              <a:rPr lang="nl-NL" noProof="0" smtClean="0"/>
              <a:t>‹nr.›</a:t>
            </a:fld>
            <a:endParaRPr lang="nl-NL"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at met bijschrift">
    <p:spTree>
      <p:nvGrpSpPr>
        <p:cNvPr id="1" name=""/>
        <p:cNvGrpSpPr/>
        <p:nvPr/>
      </p:nvGrpSpPr>
      <p:grpSpPr>
        <a:xfrm>
          <a:off x="0" y="0"/>
          <a:ext cx="0" cy="0"/>
          <a:chOff x="0" y="0"/>
          <a:chExt cx="0" cy="0"/>
        </a:xfrm>
      </p:grpSpPr>
      <p:pic>
        <p:nvPicPr>
          <p:cNvPr id="11" name="Afbeelding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Afbeelding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hthoek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hthoek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1127856" y="609598"/>
            <a:ext cx="8718877" cy="3036061"/>
          </a:xfrm>
        </p:spPr>
        <p:txBody>
          <a:bodyPr rtlCol="0" anchor="ctr"/>
          <a:lstStyle>
            <a:lvl1pPr rtl="0">
              <a:defRPr sz="3200"/>
            </a:lvl1pPr>
          </a:lstStyle>
          <a:p>
            <a:pPr rtl="0"/>
            <a:r>
              <a:rPr lang="nl-NL" noProof="0"/>
              <a:t>Klik om stijl te bewerken</a:t>
            </a:r>
          </a:p>
        </p:txBody>
      </p:sp>
      <p:sp>
        <p:nvSpPr>
          <p:cNvPr id="12" name="Tijdelijke aanduiding voor tekst 3"/>
          <p:cNvSpPr>
            <a:spLocks noGrp="1"/>
          </p:cNvSpPr>
          <p:nvPr>
            <p:ph type="body" sz="half" idx="13" hasCustomPrompt="1"/>
          </p:nvPr>
        </p:nvSpPr>
        <p:spPr>
          <a:xfrm>
            <a:off x="1402288" y="3653379"/>
            <a:ext cx="815657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Tekststijlen van het model bewerken</a:t>
            </a:r>
          </a:p>
        </p:txBody>
      </p:sp>
      <p:sp>
        <p:nvSpPr>
          <p:cNvPr id="4" name="Tijdelijke aanduiding voor tekst 3"/>
          <p:cNvSpPr>
            <a:spLocks noGrp="1"/>
          </p:cNvSpPr>
          <p:nvPr>
            <p:ph type="body" sz="half" idx="2" hasCustomPrompt="1"/>
          </p:nvPr>
        </p:nvSpPr>
        <p:spPr>
          <a:xfrm>
            <a:off x="680322" y="4711615"/>
            <a:ext cx="9613859" cy="1090789"/>
          </a:xfrm>
        </p:spPr>
        <p:txBody>
          <a:bodyPr rtlCol="0"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9913E244-F108-4062-9BB6-40BF434D2876}" type="datetime1">
              <a:rPr lang="nl-NL" noProof="0" smtClean="0"/>
              <a:t>01-03-2024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a:xfrm>
            <a:off x="10729455" y="4709925"/>
            <a:ext cx="1154151" cy="1090789"/>
          </a:xfrm>
        </p:spPr>
        <p:txBody>
          <a:bodyPr rtlCol="0"/>
          <a:lstStyle/>
          <a:p>
            <a:pPr rtl="0"/>
            <a:fld id="{6D22F896-40B5-4ADD-8801-0D06FADFA095}" type="slidenum">
              <a:rPr lang="nl-NL" noProof="0" smtClean="0"/>
              <a:t>‹nr.›</a:t>
            </a:fld>
            <a:endParaRPr lang="nl-NL" noProof="0"/>
          </a:p>
        </p:txBody>
      </p:sp>
      <p:sp>
        <p:nvSpPr>
          <p:cNvPr id="16" name="Tekstvak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nl-NL" sz="7200" noProof="0">
                <a:solidFill>
                  <a:schemeClr val="tx1"/>
                </a:solidFill>
                <a:effectLst/>
              </a:rPr>
              <a:t>‘</a:t>
            </a:r>
          </a:p>
        </p:txBody>
      </p:sp>
      <p:sp>
        <p:nvSpPr>
          <p:cNvPr id="17" name="Tekstvak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nl-NL" sz="7200" noProof="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9" name="Afbeelding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Afbeelding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hthoek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hthoek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680319" y="4711615"/>
            <a:ext cx="9613862" cy="588535"/>
          </a:xfrm>
        </p:spPr>
        <p:txBody>
          <a:bodyPr rtlCol="0" anchor="b"/>
          <a:lstStyle>
            <a:lvl1pPr rtl="0">
              <a:defRPr sz="3200"/>
            </a:lvl1pPr>
          </a:lstStyle>
          <a:p>
            <a:pPr rtl="0"/>
            <a:r>
              <a:rPr lang="nl-NL" noProof="0"/>
              <a:t>Klik om stijl te bewerken</a:t>
            </a:r>
          </a:p>
        </p:txBody>
      </p:sp>
      <p:sp>
        <p:nvSpPr>
          <p:cNvPr id="4" name="Tijdelijke aanduiding voor tekst 3"/>
          <p:cNvSpPr>
            <a:spLocks noGrp="1"/>
          </p:cNvSpPr>
          <p:nvPr>
            <p:ph type="body" sz="half" idx="2" hasCustomPrompt="1"/>
          </p:nvPr>
        </p:nvSpPr>
        <p:spPr>
          <a:xfrm>
            <a:off x="680320" y="5300149"/>
            <a:ext cx="9613862" cy="502255"/>
          </a:xfrm>
        </p:spPr>
        <p:txBody>
          <a:bodyPr rtlCol="0"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6388031C-A965-4B35-B4F6-F454B96F1171}" type="datetime1">
              <a:rPr lang="nl-NL" noProof="0" smtClean="0"/>
              <a:t>01-03-2024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a:xfrm>
            <a:off x="10729455" y="4709925"/>
            <a:ext cx="1154151" cy="1090789"/>
          </a:xfrm>
        </p:spPr>
        <p:txBody>
          <a:bodyPr rtlCol="0"/>
          <a:lstStyle/>
          <a:p>
            <a:pPr rtl="0"/>
            <a:fld id="{6D22F896-40B5-4ADD-8801-0D06FADFA095}" type="slidenum">
              <a:rPr lang="nl-NL" noProof="0" smtClean="0"/>
              <a:t>‹nr.›</a:t>
            </a:fld>
            <a:endParaRPr lang="nl-NL"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
    <p:spTree>
      <p:nvGrpSpPr>
        <p:cNvPr id="1" name=""/>
        <p:cNvGrpSpPr/>
        <p:nvPr/>
      </p:nvGrpSpPr>
      <p:grpSpPr>
        <a:xfrm>
          <a:off x="0" y="0"/>
          <a:ext cx="0" cy="0"/>
          <a:chOff x="0" y="0"/>
          <a:chExt cx="0" cy="0"/>
        </a:xfrm>
      </p:grpSpPr>
      <p:pic>
        <p:nvPicPr>
          <p:cNvPr id="13" name="Afbeelding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Afbeelding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hthoek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hthoek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el 1"/>
          <p:cNvSpPr>
            <a:spLocks noGrp="1"/>
          </p:cNvSpPr>
          <p:nvPr>
            <p:ph type="title"/>
          </p:nvPr>
        </p:nvSpPr>
        <p:spPr>
          <a:xfrm>
            <a:off x="669222" y="753228"/>
            <a:ext cx="9624960" cy="1080938"/>
          </a:xfrm>
        </p:spPr>
        <p:txBody>
          <a:bodyPr rtlCol="0"/>
          <a:lstStyle>
            <a:lvl1pPr rtl="0">
              <a:defRPr/>
            </a:lvl1pPr>
          </a:lstStyle>
          <a:p>
            <a:pPr rtl="0"/>
            <a:r>
              <a:rPr lang="nl-NL" noProof="0"/>
              <a:t>Klik om stijl te bewerken</a:t>
            </a:r>
          </a:p>
        </p:txBody>
      </p:sp>
      <p:sp>
        <p:nvSpPr>
          <p:cNvPr id="7" name="Tijdelijke aanduiding voor tekst 2"/>
          <p:cNvSpPr>
            <a:spLocks noGrp="1"/>
          </p:cNvSpPr>
          <p:nvPr>
            <p:ph type="body" idx="1" hasCustomPrompt="1"/>
          </p:nvPr>
        </p:nvSpPr>
        <p:spPr>
          <a:xfrm>
            <a:off x="660946" y="2336873"/>
            <a:ext cx="3070034"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8" name="Tijdelijke aanduiding voor tekst 3"/>
          <p:cNvSpPr>
            <a:spLocks noGrp="1"/>
          </p:cNvSpPr>
          <p:nvPr>
            <p:ph type="body" sz="half" idx="15" hasCustomPrompt="1"/>
          </p:nvPr>
        </p:nvSpPr>
        <p:spPr>
          <a:xfrm>
            <a:off x="680322" y="3022673"/>
            <a:ext cx="3049702"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9" name="Tijdelijke aanduiding voor tekst 4"/>
          <p:cNvSpPr>
            <a:spLocks noGrp="1"/>
          </p:cNvSpPr>
          <p:nvPr>
            <p:ph type="body" sz="quarter" idx="3" hasCustomPrompt="1"/>
          </p:nvPr>
        </p:nvSpPr>
        <p:spPr>
          <a:xfrm>
            <a:off x="3956025" y="2336873"/>
            <a:ext cx="3063240"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10" name="Tijdelijke aanduiding voor tekst 3"/>
          <p:cNvSpPr>
            <a:spLocks noGrp="1"/>
          </p:cNvSpPr>
          <p:nvPr>
            <p:ph type="body" sz="half" idx="16" hasCustomPrompt="1"/>
          </p:nvPr>
        </p:nvSpPr>
        <p:spPr>
          <a:xfrm>
            <a:off x="3945470" y="3022673"/>
            <a:ext cx="3063240"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11" name="Tijdelijke aanduiding voor tekst 4"/>
          <p:cNvSpPr>
            <a:spLocks noGrp="1"/>
          </p:cNvSpPr>
          <p:nvPr>
            <p:ph type="body" sz="quarter" idx="13" hasCustomPrompt="1"/>
          </p:nvPr>
        </p:nvSpPr>
        <p:spPr>
          <a:xfrm>
            <a:off x="7224156" y="2336873"/>
            <a:ext cx="3070025"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12" name="Tijdelijke aanduiding voor tekst 3"/>
          <p:cNvSpPr>
            <a:spLocks noGrp="1"/>
          </p:cNvSpPr>
          <p:nvPr>
            <p:ph type="body" sz="half" idx="17" hasCustomPrompt="1"/>
          </p:nvPr>
        </p:nvSpPr>
        <p:spPr>
          <a:xfrm>
            <a:off x="7224156" y="3022673"/>
            <a:ext cx="3070025"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3" name="Tijdelijke aanduiding voor datum 2"/>
          <p:cNvSpPr>
            <a:spLocks noGrp="1"/>
          </p:cNvSpPr>
          <p:nvPr>
            <p:ph type="dt" sz="half" idx="10"/>
          </p:nvPr>
        </p:nvSpPr>
        <p:spPr/>
        <p:txBody>
          <a:bodyPr rtlCol="0"/>
          <a:lstStyle/>
          <a:p>
            <a:pPr rtl="0"/>
            <a:fld id="{2AFA5604-737A-475D-97F7-BEF9F0ECC83A}" type="datetime1">
              <a:rPr lang="nl-NL" noProof="0" smtClean="0"/>
              <a:t>01-03-2024</a:t>
            </a:fld>
            <a:endParaRPr lang="nl-NL" noProof="0"/>
          </a:p>
        </p:txBody>
      </p:sp>
      <p:sp>
        <p:nvSpPr>
          <p:cNvPr id="4" name="Tijdelijke aanduiding voor voettekst 3"/>
          <p:cNvSpPr>
            <a:spLocks noGrp="1"/>
          </p:cNvSpPr>
          <p:nvPr>
            <p:ph type="ftr" sz="quarter" idx="11"/>
          </p:nvPr>
        </p:nvSpPr>
        <p:spPr/>
        <p:txBody>
          <a:bodyPr rtlCol="0"/>
          <a:lstStyle/>
          <a:p>
            <a:pPr rtl="0"/>
            <a:endParaRPr lang="nl-NL" noProof="0"/>
          </a:p>
        </p:txBody>
      </p:sp>
      <p:sp>
        <p:nvSpPr>
          <p:cNvPr id="5" name="Tijdelijke aanduiding voor dianummer 4"/>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skolom">
    <p:spTree>
      <p:nvGrpSpPr>
        <p:cNvPr id="1" name=""/>
        <p:cNvGrpSpPr/>
        <p:nvPr/>
      </p:nvGrpSpPr>
      <p:grpSpPr>
        <a:xfrm>
          <a:off x="0" y="0"/>
          <a:ext cx="0" cy="0"/>
          <a:chOff x="0" y="0"/>
          <a:chExt cx="0" cy="0"/>
        </a:xfrm>
      </p:grpSpPr>
      <p:pic>
        <p:nvPicPr>
          <p:cNvPr id="15" name="Afbeelding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Afbeelding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hthoek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hthoek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el 1"/>
          <p:cNvSpPr>
            <a:spLocks noGrp="1"/>
          </p:cNvSpPr>
          <p:nvPr>
            <p:ph type="title"/>
          </p:nvPr>
        </p:nvSpPr>
        <p:spPr>
          <a:xfrm>
            <a:off x="680322" y="753228"/>
            <a:ext cx="9613860" cy="1080938"/>
          </a:xfrm>
        </p:spPr>
        <p:txBody>
          <a:bodyPr rtlCol="0"/>
          <a:lstStyle>
            <a:lvl1pPr rtl="0">
              <a:defRPr/>
            </a:lvl1pPr>
          </a:lstStyle>
          <a:p>
            <a:pPr rtl="0"/>
            <a:r>
              <a:rPr lang="nl-NL" noProof="0"/>
              <a:t>Klik om stijl te bewerken</a:t>
            </a:r>
          </a:p>
        </p:txBody>
      </p:sp>
      <p:sp>
        <p:nvSpPr>
          <p:cNvPr id="19" name="Tijdelijke aanduiding voor tekst 2"/>
          <p:cNvSpPr>
            <a:spLocks noGrp="1"/>
          </p:cNvSpPr>
          <p:nvPr>
            <p:ph type="body" idx="1" hasCustomPrompt="1"/>
          </p:nvPr>
        </p:nvSpPr>
        <p:spPr>
          <a:xfrm>
            <a:off x="680318" y="4297503"/>
            <a:ext cx="3049705"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20" name="Tijdelijke aanduiding voor afbeelding 2"/>
          <p:cNvSpPr>
            <a:spLocks noGrp="1" noChangeAspect="1"/>
          </p:cNvSpPr>
          <p:nvPr>
            <p:ph type="pic" idx="15" hasCustomPrompt="1"/>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pictogram om afbeelding toe te voegen</a:t>
            </a:r>
          </a:p>
        </p:txBody>
      </p:sp>
      <p:sp>
        <p:nvSpPr>
          <p:cNvPr id="21" name="Tijdelijke aanduiding voor tekst 3"/>
          <p:cNvSpPr>
            <a:spLocks noGrp="1"/>
          </p:cNvSpPr>
          <p:nvPr>
            <p:ph type="body" sz="half" idx="18" hasCustomPrompt="1"/>
          </p:nvPr>
        </p:nvSpPr>
        <p:spPr>
          <a:xfrm>
            <a:off x="680318" y="4873765"/>
            <a:ext cx="3049705"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22" name="Tijdelijke aanduiding voor tekst 4"/>
          <p:cNvSpPr>
            <a:spLocks noGrp="1"/>
          </p:cNvSpPr>
          <p:nvPr>
            <p:ph type="body" sz="quarter" idx="3" hasCustomPrompt="1"/>
          </p:nvPr>
        </p:nvSpPr>
        <p:spPr>
          <a:xfrm>
            <a:off x="3945471" y="4297503"/>
            <a:ext cx="3063240"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23" name="Tijdelijke aanduiding voor afbeelding 2"/>
          <p:cNvSpPr>
            <a:spLocks noGrp="1" noChangeAspect="1"/>
          </p:cNvSpPr>
          <p:nvPr>
            <p:ph type="pic" idx="21" hasCustomPrompt="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pictogram om afbeelding toe te voegen</a:t>
            </a:r>
          </a:p>
        </p:txBody>
      </p:sp>
      <p:sp>
        <p:nvSpPr>
          <p:cNvPr id="24" name="Tijdelijke aanduiding voor tekst 3"/>
          <p:cNvSpPr>
            <a:spLocks noGrp="1"/>
          </p:cNvSpPr>
          <p:nvPr>
            <p:ph type="body" sz="half" idx="19" hasCustomPrompt="1"/>
          </p:nvPr>
        </p:nvSpPr>
        <p:spPr>
          <a:xfrm>
            <a:off x="3944117" y="4873764"/>
            <a:ext cx="3067297"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25" name="Tijdelijke aanduiding voor tekst 4"/>
          <p:cNvSpPr>
            <a:spLocks noGrp="1"/>
          </p:cNvSpPr>
          <p:nvPr>
            <p:ph type="body" sz="quarter" idx="13" hasCustomPrompt="1"/>
          </p:nvPr>
        </p:nvSpPr>
        <p:spPr>
          <a:xfrm>
            <a:off x="7230678" y="4297503"/>
            <a:ext cx="3063505"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26" name="Tijdelijke aanduiding voor afbeelding 2"/>
          <p:cNvSpPr>
            <a:spLocks noGrp="1" noChangeAspect="1"/>
          </p:cNvSpPr>
          <p:nvPr>
            <p:ph type="pic" idx="22" hasCustomPrompt="1"/>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pictogram om afbeelding toe te voegen</a:t>
            </a:r>
          </a:p>
        </p:txBody>
      </p:sp>
      <p:sp>
        <p:nvSpPr>
          <p:cNvPr id="27" name="Tijdelijke aanduiding voor tekst 3"/>
          <p:cNvSpPr>
            <a:spLocks noGrp="1"/>
          </p:cNvSpPr>
          <p:nvPr>
            <p:ph type="body" sz="half" idx="20" hasCustomPrompt="1"/>
          </p:nvPr>
        </p:nvSpPr>
        <p:spPr>
          <a:xfrm>
            <a:off x="7230553" y="4873762"/>
            <a:ext cx="3067563"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3" name="Tijdelijke aanduiding voor datum 2"/>
          <p:cNvSpPr>
            <a:spLocks noGrp="1"/>
          </p:cNvSpPr>
          <p:nvPr>
            <p:ph type="dt" sz="half" idx="10"/>
          </p:nvPr>
        </p:nvSpPr>
        <p:spPr/>
        <p:txBody>
          <a:bodyPr rtlCol="0"/>
          <a:lstStyle/>
          <a:p>
            <a:pPr rtl="0"/>
            <a:fld id="{47E83A69-017D-497E-BD57-B510DC14A581}" type="datetime1">
              <a:rPr lang="nl-NL" noProof="0" smtClean="0"/>
              <a:t>01-03-2024</a:t>
            </a:fld>
            <a:endParaRPr lang="nl-NL" noProof="0"/>
          </a:p>
        </p:txBody>
      </p:sp>
      <p:sp>
        <p:nvSpPr>
          <p:cNvPr id="4" name="Tijdelijke aanduiding voor voettekst 3"/>
          <p:cNvSpPr>
            <a:spLocks noGrp="1"/>
          </p:cNvSpPr>
          <p:nvPr>
            <p:ph type="ftr" sz="quarter" idx="11"/>
          </p:nvPr>
        </p:nvSpPr>
        <p:spPr/>
        <p:txBody>
          <a:bodyPr rtlCol="0"/>
          <a:lstStyle/>
          <a:p>
            <a:pPr rtl="0"/>
            <a:endParaRPr lang="nl-NL" noProof="0"/>
          </a:p>
        </p:txBody>
      </p:sp>
      <p:sp>
        <p:nvSpPr>
          <p:cNvPr id="5" name="Tijdelijke aanduiding voor dianummer 4"/>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Afbeelding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Afbeelding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hthoek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hthoek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p:txBody>
          <a:bodyPr rtlCol="0"/>
          <a:lstStyle>
            <a:lvl1pPr algn="r" rtl="0">
              <a:defRPr/>
            </a:lvl1pPr>
          </a:lstStyle>
          <a:p>
            <a:pPr rtl="0"/>
            <a:r>
              <a:rPr lang="nl-NL" noProof="0"/>
              <a:t>Klik om stijl te bewerken</a:t>
            </a:r>
          </a:p>
        </p:txBody>
      </p:sp>
      <p:sp>
        <p:nvSpPr>
          <p:cNvPr id="3" name="Tijdelijke aanduiding voor verticale tekst 2"/>
          <p:cNvSpPr>
            <a:spLocks noGrp="1"/>
          </p:cNvSpPr>
          <p:nvPr>
            <p:ph type="body" orient="vert" idx="1" hasCustomPrompt="1"/>
          </p:nvPr>
        </p:nvSpPr>
        <p:spPr/>
        <p:txBody>
          <a:bodyPr vert="eaVert"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094BAD36-25AA-44D8-B1A0-D44F63FCF866}" type="datetime1">
              <a:rPr lang="nl-NL" noProof="0" smtClean="0"/>
              <a:t>01-03-2024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hthoek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hthoek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e titel 1"/>
          <p:cNvSpPr>
            <a:spLocks noGrp="1"/>
          </p:cNvSpPr>
          <p:nvPr>
            <p:ph type="title" orient="vert"/>
          </p:nvPr>
        </p:nvSpPr>
        <p:spPr>
          <a:xfrm>
            <a:off x="10129231" y="609597"/>
            <a:ext cx="1073802" cy="4353760"/>
          </a:xfrm>
        </p:spPr>
        <p:txBody>
          <a:bodyPr vert="eaVert" rtlCol="0"/>
          <a:lstStyle>
            <a:lvl1pPr rtl="0">
              <a:defRPr/>
            </a:lvl1pPr>
          </a:lstStyle>
          <a:p>
            <a:pPr rtl="0"/>
            <a:r>
              <a:rPr lang="nl-NL" noProof="0"/>
              <a:t>Klik om stijl te bewerken</a:t>
            </a:r>
          </a:p>
        </p:txBody>
      </p:sp>
      <p:sp>
        <p:nvSpPr>
          <p:cNvPr id="3" name="Tijdelijke aanduiding voor verticale tekst 2"/>
          <p:cNvSpPr>
            <a:spLocks noGrp="1"/>
          </p:cNvSpPr>
          <p:nvPr>
            <p:ph type="body" orient="vert" idx="1" hasCustomPrompt="1"/>
          </p:nvPr>
        </p:nvSpPr>
        <p:spPr>
          <a:xfrm>
            <a:off x="680322" y="609597"/>
            <a:ext cx="8870004" cy="5326589"/>
          </a:xfrm>
        </p:spPr>
        <p:txBody>
          <a:bodyPr vert="eaVert"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a:xfrm>
            <a:off x="6807126" y="5936187"/>
            <a:ext cx="2743200" cy="365125"/>
          </a:xfrm>
        </p:spPr>
        <p:txBody>
          <a:bodyPr rtlCol="0"/>
          <a:lstStyle/>
          <a:p>
            <a:pPr rtl="0"/>
            <a:fld id="{E16ACBA5-07BB-4A7E-BFCB-FE4E339C96A8}" type="datetime1">
              <a:rPr lang="nl-NL" noProof="0" smtClean="0"/>
              <a:t>01-03-2024</a:t>
            </a:fld>
            <a:endParaRPr lang="nl-NL" noProof="0"/>
          </a:p>
        </p:txBody>
      </p:sp>
      <p:sp>
        <p:nvSpPr>
          <p:cNvPr id="5" name="Tijdelijke aanduiding voor voettekst 4"/>
          <p:cNvSpPr>
            <a:spLocks noGrp="1"/>
          </p:cNvSpPr>
          <p:nvPr>
            <p:ph type="ftr" sz="quarter" idx="11"/>
          </p:nvPr>
        </p:nvSpPr>
        <p:spPr>
          <a:xfrm>
            <a:off x="680321" y="5936188"/>
            <a:ext cx="6126805" cy="365125"/>
          </a:xfrm>
        </p:spPr>
        <p:txBody>
          <a:bodyPr rtlCol="0"/>
          <a:lstStyle/>
          <a:p>
            <a:pPr rtl="0"/>
            <a:endParaRPr lang="nl-NL" noProof="0"/>
          </a:p>
        </p:txBody>
      </p:sp>
      <p:sp>
        <p:nvSpPr>
          <p:cNvPr id="6" name="Tijdelijke aanduiding voor dianummer 5"/>
          <p:cNvSpPr>
            <a:spLocks noGrp="1"/>
          </p:cNvSpPr>
          <p:nvPr>
            <p:ph type="sldNum" sz="quarter" idx="12"/>
          </p:nvPr>
        </p:nvSpPr>
        <p:spPr>
          <a:xfrm>
            <a:off x="10097550" y="5398633"/>
            <a:ext cx="1154151" cy="1090789"/>
          </a:xfrm>
        </p:spPr>
        <p:txBody>
          <a:bodyPr rtlCol="0" anchor="t"/>
          <a:lstStyle>
            <a:lvl1pPr algn="ctr">
              <a:defRPr/>
            </a:lvl1pPr>
          </a:lstStyle>
          <a:p>
            <a:pPr rtl="0"/>
            <a:fld id="{6D22F896-40B5-4ADD-8801-0D06FADFA095}" type="slidenum">
              <a:rPr lang="nl-NL" noProof="0" smtClean="0"/>
              <a:pPr rtl="0"/>
              <a:t>‹nr.›</a:t>
            </a:fld>
            <a:endParaRPr lang="nl-NL"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pic>
        <p:nvPicPr>
          <p:cNvPr id="15" name="Afbeelding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Afbeelding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hthoek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hthoek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p:txBody>
          <a:bodyPr rtlCol="0"/>
          <a:lstStyle>
            <a:lvl1pPr rtl="0">
              <a:defRPr/>
            </a:lvl1pPr>
          </a:lstStyle>
          <a:p>
            <a:pPr rtl="0"/>
            <a:r>
              <a:rPr lang="nl-NL" noProof="0"/>
              <a:t>Klik om stijl te bewerken</a:t>
            </a:r>
          </a:p>
        </p:txBody>
      </p:sp>
      <p:sp>
        <p:nvSpPr>
          <p:cNvPr id="3" name="Tijdelijke aanduiding voor inhoud 2"/>
          <p:cNvSpPr>
            <a:spLocks noGrp="1"/>
          </p:cNvSpPr>
          <p:nvPr>
            <p:ph idx="1" hasCustomPrompt="1"/>
          </p:nvPr>
        </p:nvSpPr>
        <p:spPr/>
        <p:txBody>
          <a:bodyPr rtlCol="0"/>
          <a:lstStyle/>
          <a:p>
            <a:pPr lvl="0" rtl="0"/>
            <a:r>
              <a:rPr lang="nl-NL" noProof="0" dirty="0"/>
              <a:t>Tekststijlen van het model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4" name="Tijdelijke aanduiding voor datum 3"/>
          <p:cNvSpPr>
            <a:spLocks noGrp="1"/>
          </p:cNvSpPr>
          <p:nvPr>
            <p:ph type="dt" sz="half" idx="10"/>
          </p:nvPr>
        </p:nvSpPr>
        <p:spPr/>
        <p:txBody>
          <a:bodyPr rtlCol="0"/>
          <a:lstStyle/>
          <a:p>
            <a:pPr rtl="0"/>
            <a:fld id="{17DDC56A-D909-4191-9470-A5B615582EA2}" type="datetime1">
              <a:rPr lang="nl-NL" noProof="0" smtClean="0"/>
              <a:t>01-03-2024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Afbeelding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Afbeelding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hthoek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hthoek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680322" y="2869895"/>
            <a:ext cx="9613860" cy="1090788"/>
          </a:xfrm>
        </p:spPr>
        <p:txBody>
          <a:bodyPr rtlCol="0" anchor="ctr">
            <a:normAutofit/>
          </a:bodyPr>
          <a:lstStyle>
            <a:lvl1pPr algn="r" rtl="0">
              <a:defRPr sz="3600"/>
            </a:lvl1pPr>
          </a:lstStyle>
          <a:p>
            <a:pPr rtl="0"/>
            <a:r>
              <a:rPr lang="nl-NL" noProof="0"/>
              <a:t>Klik om stijl te bewerken</a:t>
            </a:r>
          </a:p>
        </p:txBody>
      </p:sp>
      <p:sp>
        <p:nvSpPr>
          <p:cNvPr id="3" name="Tijdelijke aanduiding voor tekst 2"/>
          <p:cNvSpPr>
            <a:spLocks noGrp="1"/>
          </p:cNvSpPr>
          <p:nvPr>
            <p:ph type="body" idx="1" hasCustomPrompt="1"/>
          </p:nvPr>
        </p:nvSpPr>
        <p:spPr>
          <a:xfrm>
            <a:off x="680322" y="4232171"/>
            <a:ext cx="9613860" cy="1704017"/>
          </a:xfrm>
        </p:spPr>
        <p:txBody>
          <a:bodyPr rtlCol="0">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Tekststijlen van het model bewerken</a:t>
            </a:r>
          </a:p>
        </p:txBody>
      </p:sp>
      <p:sp>
        <p:nvSpPr>
          <p:cNvPr id="4" name="Tijdelijke aanduiding voor datum 3"/>
          <p:cNvSpPr>
            <a:spLocks noGrp="1"/>
          </p:cNvSpPr>
          <p:nvPr>
            <p:ph type="dt" sz="half" idx="10"/>
          </p:nvPr>
        </p:nvSpPr>
        <p:spPr/>
        <p:txBody>
          <a:bodyPr rtlCol="0"/>
          <a:lstStyle/>
          <a:p>
            <a:pPr rtl="0"/>
            <a:fld id="{36B6A7F0-76BF-495F-A3B4-C5D6C08FFC81}" type="datetime1">
              <a:rPr lang="nl-NL" noProof="0" smtClean="0"/>
              <a:t>01-03-2024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a:xfrm>
            <a:off x="10729455" y="2869895"/>
            <a:ext cx="1154151" cy="1090789"/>
          </a:xfrm>
        </p:spPr>
        <p:txBody>
          <a:bodyPr rtlCol="0"/>
          <a:lstStyle/>
          <a:p>
            <a:pPr rtl="0"/>
            <a:fld id="{6D22F896-40B5-4ADD-8801-0D06FADFA095}" type="slidenum">
              <a:rPr lang="nl-NL" noProof="0" smtClean="0"/>
              <a:t>‹nr.›</a:t>
            </a:fld>
            <a:endParaRPr lang="nl-NL"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pic>
        <p:nvPicPr>
          <p:cNvPr id="8" name="Afbeelding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Afbeelding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hthoek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hthoek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p:txBody>
          <a:bodyPr rtlCol="0"/>
          <a:lstStyle>
            <a:lvl1pPr rtl="0">
              <a:defRPr/>
            </a:lvl1pPr>
          </a:lstStyle>
          <a:p>
            <a:pPr rtl="0"/>
            <a:r>
              <a:rPr lang="nl-NL" noProof="0"/>
              <a:t>Klik om stijl te bewerken</a:t>
            </a:r>
          </a:p>
        </p:txBody>
      </p:sp>
      <p:sp>
        <p:nvSpPr>
          <p:cNvPr id="3" name="Tijdelijke aanduiding voor inhoud 2"/>
          <p:cNvSpPr>
            <a:spLocks noGrp="1"/>
          </p:cNvSpPr>
          <p:nvPr>
            <p:ph sz="half" idx="1" hasCustomPrompt="1"/>
          </p:nvPr>
        </p:nvSpPr>
        <p:spPr>
          <a:xfrm>
            <a:off x="680320" y="2336873"/>
            <a:ext cx="4698358" cy="3599316"/>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p:cNvSpPr>
            <a:spLocks noGrp="1"/>
          </p:cNvSpPr>
          <p:nvPr>
            <p:ph sz="half" idx="2" hasCustomPrompt="1"/>
          </p:nvPr>
        </p:nvSpPr>
        <p:spPr>
          <a:xfrm>
            <a:off x="5594123" y="2336873"/>
            <a:ext cx="4700058" cy="3599316"/>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p:cNvSpPr>
            <a:spLocks noGrp="1"/>
          </p:cNvSpPr>
          <p:nvPr>
            <p:ph type="dt" sz="half" idx="10"/>
          </p:nvPr>
        </p:nvSpPr>
        <p:spPr/>
        <p:txBody>
          <a:bodyPr rtlCol="0"/>
          <a:lstStyle/>
          <a:p>
            <a:pPr rtl="0"/>
            <a:fld id="{0DCA3249-19EE-415A-9CB3-193A3B53444F}" type="datetime1">
              <a:rPr lang="nl-NL" noProof="0" smtClean="0"/>
              <a:t>01-03-2024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Afbeelding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Afbeelding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hthoek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hthoek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680319" y="753229"/>
            <a:ext cx="9613863" cy="1080937"/>
          </a:xfrm>
        </p:spPr>
        <p:txBody>
          <a:bodyPr rtlCol="0"/>
          <a:lstStyle>
            <a:lvl1pPr rtl="0">
              <a:defRPr/>
            </a:lvl1pPr>
          </a:lstStyle>
          <a:p>
            <a:pPr rtl="0"/>
            <a:r>
              <a:rPr lang="nl-NL" noProof="0"/>
              <a:t>Klik om stijl te bewerken</a:t>
            </a:r>
          </a:p>
        </p:txBody>
      </p:sp>
      <p:sp>
        <p:nvSpPr>
          <p:cNvPr id="3" name="Tijdelijke aanduiding voor tekst 2"/>
          <p:cNvSpPr>
            <a:spLocks noGrp="1"/>
          </p:cNvSpPr>
          <p:nvPr>
            <p:ph type="body" idx="1" hasCustomPrompt="1"/>
          </p:nvPr>
        </p:nvSpPr>
        <p:spPr>
          <a:xfrm>
            <a:off x="906350" y="2336873"/>
            <a:ext cx="4472327" cy="69313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4" name="Tijdelijke aanduiding voor inhoud 3"/>
          <p:cNvSpPr>
            <a:spLocks noGrp="1"/>
          </p:cNvSpPr>
          <p:nvPr>
            <p:ph sz="half" idx="2" hasCustomPrompt="1"/>
          </p:nvPr>
        </p:nvSpPr>
        <p:spPr>
          <a:xfrm>
            <a:off x="680322" y="3030008"/>
            <a:ext cx="4698355" cy="2906179"/>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p:cNvSpPr>
            <a:spLocks noGrp="1"/>
          </p:cNvSpPr>
          <p:nvPr>
            <p:ph type="body" sz="quarter" idx="3" hasCustomPrompt="1"/>
          </p:nvPr>
        </p:nvSpPr>
        <p:spPr>
          <a:xfrm>
            <a:off x="5820154" y="2336873"/>
            <a:ext cx="4474028" cy="692076"/>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6" name="Tijdelijke aanduiding voor inhoud 5"/>
          <p:cNvSpPr>
            <a:spLocks noGrp="1"/>
          </p:cNvSpPr>
          <p:nvPr>
            <p:ph sz="quarter" idx="4" hasCustomPrompt="1"/>
          </p:nvPr>
        </p:nvSpPr>
        <p:spPr>
          <a:xfrm>
            <a:off x="5594123" y="3030008"/>
            <a:ext cx="4700059" cy="2906179"/>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p>
            <a:pPr rtl="0"/>
            <a:fld id="{5635D791-19E8-40BE-9F70-5A445BFFCD6E}" type="datetime1">
              <a:rPr lang="nl-NL" noProof="0" smtClean="0"/>
              <a:t>01-03-2024</a:t>
            </a:fld>
            <a:endParaRPr lang="nl-NL" noProof="0"/>
          </a:p>
        </p:txBody>
      </p:sp>
      <p:sp>
        <p:nvSpPr>
          <p:cNvPr id="8" name="Tijdelijke aanduiding voor voettekst 7"/>
          <p:cNvSpPr>
            <a:spLocks noGrp="1"/>
          </p:cNvSpPr>
          <p:nvPr>
            <p:ph type="ftr" sz="quarter" idx="11"/>
          </p:nvPr>
        </p:nvSpPr>
        <p:spPr/>
        <p:txBody>
          <a:bodyPr rtlCol="0"/>
          <a:lstStyle/>
          <a:p>
            <a:pPr rtl="0"/>
            <a:endParaRPr lang="nl-NL" noProof="0"/>
          </a:p>
        </p:txBody>
      </p:sp>
      <p:sp>
        <p:nvSpPr>
          <p:cNvPr id="9" name="Tijdelijke aanduiding voor dianummer 8"/>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Afbeelding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Afbeelding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hthoek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hthoek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p:txBody>
          <a:bodyPr rtlCol="0"/>
          <a:lstStyle>
            <a:lvl1pPr rtl="0">
              <a:defRPr/>
            </a:lvl1pPr>
          </a:lstStyle>
          <a:p>
            <a:pPr rtl="0"/>
            <a:r>
              <a:rPr lang="nl-NL" noProof="0"/>
              <a:t>Klik om stijl te bewerken</a:t>
            </a:r>
          </a:p>
        </p:txBody>
      </p:sp>
      <p:sp>
        <p:nvSpPr>
          <p:cNvPr id="3" name="Tijdelijke aanduiding voor datum 2"/>
          <p:cNvSpPr>
            <a:spLocks noGrp="1"/>
          </p:cNvSpPr>
          <p:nvPr>
            <p:ph type="dt" sz="half" idx="10"/>
          </p:nvPr>
        </p:nvSpPr>
        <p:spPr/>
        <p:txBody>
          <a:bodyPr rtlCol="0"/>
          <a:lstStyle/>
          <a:p>
            <a:pPr rtl="0"/>
            <a:fld id="{37497B99-5155-4FFE-9FD3-0AC5CF9DEBC2}" type="datetime1">
              <a:rPr lang="nl-NL" noProof="0" smtClean="0"/>
              <a:t>01-03-2024</a:t>
            </a:fld>
            <a:endParaRPr lang="nl-NL" noProof="0"/>
          </a:p>
        </p:txBody>
      </p:sp>
      <p:sp>
        <p:nvSpPr>
          <p:cNvPr id="4" name="Tijdelijke aanduiding voor voettekst 3"/>
          <p:cNvSpPr>
            <a:spLocks noGrp="1"/>
          </p:cNvSpPr>
          <p:nvPr>
            <p:ph type="ftr" sz="quarter" idx="11"/>
          </p:nvPr>
        </p:nvSpPr>
        <p:spPr/>
        <p:txBody>
          <a:bodyPr rtlCol="0"/>
          <a:lstStyle/>
          <a:p>
            <a:pPr rtl="0"/>
            <a:endParaRPr lang="nl-NL" noProof="0"/>
          </a:p>
        </p:txBody>
      </p:sp>
      <p:sp>
        <p:nvSpPr>
          <p:cNvPr id="5" name="Tijdelijke aanduiding voor dianummer 4"/>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Afbeelding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hthoek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datum 1"/>
          <p:cNvSpPr>
            <a:spLocks noGrp="1"/>
          </p:cNvSpPr>
          <p:nvPr>
            <p:ph type="dt" sz="half" idx="10"/>
          </p:nvPr>
        </p:nvSpPr>
        <p:spPr/>
        <p:txBody>
          <a:bodyPr rtlCol="0"/>
          <a:lstStyle/>
          <a:p>
            <a:pPr rtl="0"/>
            <a:fld id="{F4932F56-F80A-4186-9597-46A9E9E62B5A}" type="datetime1">
              <a:rPr lang="nl-NL" noProof="0" smtClean="0"/>
              <a:t>01-03-2024</a:t>
            </a:fld>
            <a:endParaRPr lang="nl-NL" noProof="0"/>
          </a:p>
        </p:txBody>
      </p:sp>
      <p:sp>
        <p:nvSpPr>
          <p:cNvPr id="3" name="Tijdelijke aanduiding voor voettekst 2"/>
          <p:cNvSpPr>
            <a:spLocks noGrp="1"/>
          </p:cNvSpPr>
          <p:nvPr>
            <p:ph type="ftr" sz="quarter" idx="11"/>
          </p:nvPr>
        </p:nvSpPr>
        <p:spPr/>
        <p:txBody>
          <a:bodyPr rtlCol="0"/>
          <a:lstStyle/>
          <a:p>
            <a:pPr rtl="0"/>
            <a:endParaRPr lang="nl-NL" noProof="0"/>
          </a:p>
        </p:txBody>
      </p:sp>
      <p:sp>
        <p:nvSpPr>
          <p:cNvPr id="4" name="Tijdelijke aanduiding voor dianummer 3"/>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Afbeelding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Afbeelding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hthoek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hthoek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680321" y="753227"/>
            <a:ext cx="9613859" cy="1080940"/>
          </a:xfrm>
        </p:spPr>
        <p:txBody>
          <a:bodyPr rtlCol="0" anchor="ctr">
            <a:normAutofit/>
          </a:bodyPr>
          <a:lstStyle>
            <a:lvl1pPr rtl="0">
              <a:defRPr sz="3600"/>
            </a:lvl1pPr>
          </a:lstStyle>
          <a:p>
            <a:pPr rtl="0"/>
            <a:r>
              <a:rPr lang="nl-NL" noProof="0" dirty="0"/>
              <a:t>Klik om stijl te bewerken</a:t>
            </a:r>
          </a:p>
        </p:txBody>
      </p:sp>
      <p:sp>
        <p:nvSpPr>
          <p:cNvPr id="3" name="Tijdelijke aanduiding voor inhoud 2"/>
          <p:cNvSpPr>
            <a:spLocks noGrp="1"/>
          </p:cNvSpPr>
          <p:nvPr>
            <p:ph idx="1" hasCustomPrompt="1"/>
          </p:nvPr>
        </p:nvSpPr>
        <p:spPr>
          <a:xfrm>
            <a:off x="4685846" y="2336873"/>
            <a:ext cx="5608336" cy="3599313"/>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p:cNvSpPr>
            <a:spLocks noGrp="1"/>
          </p:cNvSpPr>
          <p:nvPr>
            <p:ph type="body" sz="half" idx="2" hasCustomPrompt="1"/>
          </p:nvPr>
        </p:nvSpPr>
        <p:spPr>
          <a:xfrm>
            <a:off x="680322" y="2336872"/>
            <a:ext cx="3790078" cy="3599317"/>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939B2014-BC4E-4235-B9C7-A5CE6A1F7159}" type="datetime1">
              <a:rPr lang="nl-NL" noProof="0" smtClean="0"/>
              <a:t>01-03-2024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Afbeelding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Afbeelding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hthoek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hthoek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680323" y="753228"/>
            <a:ext cx="9613857" cy="1080938"/>
          </a:xfrm>
        </p:spPr>
        <p:txBody>
          <a:bodyPr rtlCol="0" anchor="ctr">
            <a:normAutofit/>
          </a:bodyPr>
          <a:lstStyle>
            <a:lvl1pPr rtl="0">
              <a:defRPr sz="3600"/>
            </a:lvl1pPr>
          </a:lstStyle>
          <a:p>
            <a:pPr rtl="0"/>
            <a:r>
              <a:rPr lang="nl-NL" noProof="0"/>
              <a:t>Klik om stijl te bewerken</a:t>
            </a:r>
          </a:p>
        </p:txBody>
      </p:sp>
      <p:sp>
        <p:nvSpPr>
          <p:cNvPr id="3" name="Tijdelijke aanduiding voor afbeelding 2"/>
          <p:cNvSpPr>
            <a:spLocks noGrp="1" noChangeAspect="1"/>
          </p:cNvSpPr>
          <p:nvPr>
            <p:ph type="pic" idx="1" hasCustomPrompt="1"/>
          </p:nvPr>
        </p:nvSpPr>
        <p:spPr>
          <a:xfrm>
            <a:off x="4868333" y="2336874"/>
            <a:ext cx="5425849" cy="3599312"/>
          </a:xfrm>
          <a:noFill/>
          <a:ln>
            <a:noFill/>
          </a:ln>
          <a:effectLst>
            <a:outerShdw blurRad="76200" dist="63500" dir="5040000" algn="tl" rotWithShape="0">
              <a:srgbClr val="000000">
                <a:alpha val="41000"/>
              </a:srgb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a:xfrm>
            <a:off x="680323" y="2336873"/>
            <a:ext cx="3876256" cy="3599315"/>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D667FADE-0615-4615-B659-C13750A7268E}" type="datetime1">
              <a:rPr lang="nl-NL" noProof="0" smtClean="0"/>
              <a:t>01-03-2024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Afbeelding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jdelijke aanduiding voor titel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pPr rtl="0"/>
            <a:r>
              <a:rPr lang="nl-NL" noProof="0"/>
              <a:t>Klik om stijl te bewerken</a:t>
            </a:r>
          </a:p>
        </p:txBody>
      </p:sp>
      <p:sp>
        <p:nvSpPr>
          <p:cNvPr id="3" name="Tijdelijke aanduiding voor tekst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rtl="0"/>
            <a:r>
              <a:rPr lang="nl-NL" noProof="0" dirty="0"/>
              <a:t>Tekststijlen van het model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4" name="Tijdelijke aanduiding voor datum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25926E9B-EA0D-4128-99DB-289AF87A1614}" type="datetime1">
              <a:rPr lang="nl-NL" noProof="0" smtClean="0"/>
              <a:t>01-03-2024</a:t>
            </a:fld>
            <a:endParaRPr lang="nl-NL" noProof="0"/>
          </a:p>
        </p:txBody>
      </p:sp>
      <p:sp>
        <p:nvSpPr>
          <p:cNvPr id="5" name="Tijdelijke aanduiding voor voettekst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endParaRPr lang="nl-NL" noProof="0"/>
          </a:p>
        </p:txBody>
      </p:sp>
      <p:sp>
        <p:nvSpPr>
          <p:cNvPr id="6" name="Tijdelijke aanduiding voor dianumm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rtl="0"/>
            <a:fld id="{6D22F896-40B5-4ADD-8801-0D06FADFA095}" type="slidenum">
              <a:rPr lang="nl-NL" noProof="0" smtClean="0"/>
              <a:pPr rtl="0"/>
              <a:t>‹nr.›</a:t>
            </a:fld>
            <a:endParaRPr lang="nl-NL"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mkin2school.weebly.com/leerlingevaluaties.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nl-NL" sz="5200" dirty="0" err="1"/>
              <a:t>CultuurWijsHengelo</a:t>
            </a:r>
            <a:r>
              <a:rPr lang="nl-NL" sz="5200" dirty="0"/>
              <a:t> </a:t>
            </a:r>
            <a:br>
              <a:rPr lang="nl-NL" sz="5200" dirty="0"/>
            </a:br>
            <a:r>
              <a:rPr lang="nl-NL" sz="5200" dirty="0"/>
              <a:t>ICC-wijkprojecten</a:t>
            </a:r>
          </a:p>
        </p:txBody>
      </p:sp>
      <p:sp>
        <p:nvSpPr>
          <p:cNvPr id="3" name="Subtitel 2"/>
          <p:cNvSpPr>
            <a:spLocks noGrp="1"/>
          </p:cNvSpPr>
          <p:nvPr>
            <p:ph type="subTitle" idx="1"/>
          </p:nvPr>
        </p:nvSpPr>
        <p:spPr/>
        <p:txBody>
          <a:bodyPr vert="horz" lIns="91440" tIns="45720" rIns="91440" bIns="45720" rtlCol="0" anchor="t">
            <a:normAutofit/>
          </a:bodyPr>
          <a:lstStyle/>
          <a:p>
            <a:r>
              <a:rPr lang="nl-NL" dirty="0"/>
              <a:t>ROC-studenten en Pabo-studenten</a:t>
            </a:r>
          </a:p>
          <a:p>
            <a:endParaRPr lang="nl-NL" dirty="0"/>
          </a:p>
        </p:txBody>
      </p:sp>
      <p:sp>
        <p:nvSpPr>
          <p:cNvPr id="9" name="Tekstvak 8">
            <a:extLst>
              <a:ext uri="{FF2B5EF4-FFF2-40B4-BE49-F238E27FC236}">
                <a16:creationId xmlns:a16="http://schemas.microsoft.com/office/drawing/2014/main" id="{3E732C95-2F5B-95D3-2EE6-2351CE65A218}"/>
              </a:ext>
            </a:extLst>
          </p:cNvPr>
          <p:cNvSpPr txBox="1"/>
          <p:nvPr/>
        </p:nvSpPr>
        <p:spPr>
          <a:xfrm>
            <a:off x="2775107" y="4865395"/>
            <a:ext cx="6641785" cy="646331"/>
          </a:xfrm>
          <a:prstGeom prst="rect">
            <a:avLst/>
          </a:prstGeom>
          <a:noFill/>
        </p:spPr>
        <p:txBody>
          <a:bodyPr wrap="square">
            <a:spAutoFit/>
          </a:bodyPr>
          <a:lstStyle/>
          <a:p>
            <a:r>
              <a:rPr lang="nl-NL" dirty="0">
                <a:hlinkClick r:id="rId3"/>
              </a:rPr>
              <a:t>https://cmkin2school.weebly.com/leerlingevaluaties.html</a:t>
            </a:r>
            <a:endParaRPr lang="nl-NL" dirty="0"/>
          </a:p>
          <a:p>
            <a:endParaRPr lang="nl-NL" dirty="0"/>
          </a:p>
        </p:txBody>
      </p:sp>
      <p:sp>
        <p:nvSpPr>
          <p:cNvPr id="10" name="Tekstvak 9">
            <a:extLst>
              <a:ext uri="{FF2B5EF4-FFF2-40B4-BE49-F238E27FC236}">
                <a16:creationId xmlns:a16="http://schemas.microsoft.com/office/drawing/2014/main" id="{219F8C78-0711-D0F8-068D-C0D5B7172EC3}"/>
              </a:ext>
            </a:extLst>
          </p:cNvPr>
          <p:cNvSpPr txBox="1"/>
          <p:nvPr/>
        </p:nvSpPr>
        <p:spPr>
          <a:xfrm>
            <a:off x="9114263" y="3592353"/>
            <a:ext cx="3077737" cy="369332"/>
          </a:xfrm>
          <a:prstGeom prst="rect">
            <a:avLst/>
          </a:prstGeom>
          <a:noFill/>
        </p:spPr>
        <p:txBody>
          <a:bodyPr wrap="square" rtlCol="0">
            <a:spAutoFit/>
          </a:bodyPr>
          <a:lstStyle/>
          <a:p>
            <a:r>
              <a:rPr lang="nl-NL" dirty="0"/>
              <a:t>Ontwerpatelier 29 feb 2024</a:t>
            </a:r>
          </a:p>
        </p:txBody>
      </p:sp>
    </p:spTree>
    <p:extLst>
      <p:ext uri="{BB962C8B-B14F-4D97-AF65-F5344CB8AC3E}">
        <p14:creationId xmlns:p14="http://schemas.microsoft.com/office/powerpoint/2010/main" val="4144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0695C-548C-7495-2BC3-CE1201026B15}"/>
              </a:ext>
            </a:extLst>
          </p:cNvPr>
          <p:cNvSpPr>
            <a:spLocks noGrp="1"/>
          </p:cNvSpPr>
          <p:nvPr>
            <p:ph type="title"/>
          </p:nvPr>
        </p:nvSpPr>
        <p:spPr/>
        <p:txBody>
          <a:bodyPr/>
          <a:lstStyle/>
          <a:p>
            <a:r>
              <a:rPr lang="nl-NL" dirty="0"/>
              <a:t>Evaluatie onderbouw</a:t>
            </a:r>
          </a:p>
        </p:txBody>
      </p:sp>
      <p:sp>
        <p:nvSpPr>
          <p:cNvPr id="3" name="Tijdelijke aanduiding voor inhoud 2">
            <a:extLst>
              <a:ext uri="{FF2B5EF4-FFF2-40B4-BE49-F238E27FC236}">
                <a16:creationId xmlns:a16="http://schemas.microsoft.com/office/drawing/2014/main" id="{F0766C05-D456-BFA8-1E33-093547D39776}"/>
              </a:ext>
            </a:extLst>
          </p:cNvPr>
          <p:cNvSpPr>
            <a:spLocks noGrp="1"/>
          </p:cNvSpPr>
          <p:nvPr>
            <p:ph idx="1"/>
          </p:nvPr>
        </p:nvSpPr>
        <p:spPr/>
        <p:txBody>
          <a:bodyPr vert="horz" lIns="91440" tIns="45720" rIns="91440" bIns="45720" rtlCol="0" anchor="t">
            <a:normAutofit fontScale="85000" lnSpcReduction="20000"/>
          </a:bodyPr>
          <a:lstStyle/>
          <a:p>
            <a:r>
              <a:rPr lang="nl-NL" dirty="0"/>
              <a:t>Wat hebben we de afgelopen tijd geleerd? = onthouden </a:t>
            </a:r>
          </a:p>
          <a:p>
            <a:r>
              <a:rPr lang="nl-NL" dirty="0"/>
              <a:t>Kun je uitleggen op welke manieren we hebben gewerkt aan wat we </a:t>
            </a:r>
            <a:r>
              <a:rPr lang="nl-NL"/>
              <a:t>geleerd hebben? = begrijpen</a:t>
            </a:r>
          </a:p>
          <a:p>
            <a:r>
              <a:rPr lang="nl-NL" dirty="0"/>
              <a:t>Hoe heb je wat we hebben geleerd toegepast in de verschillende </a:t>
            </a:r>
            <a:r>
              <a:rPr lang="nl-NL"/>
              <a:t>vakken? = toepassen </a:t>
            </a:r>
          </a:p>
          <a:p>
            <a:r>
              <a:rPr lang="nl-NL" dirty="0"/>
              <a:t>Wat vond je het leukst om te leren bij vakken zoals taal, rekenen, </a:t>
            </a:r>
            <a:r>
              <a:rPr lang="nl-NL"/>
              <a:t>Engels en drama? = analyseren</a:t>
            </a:r>
            <a:endParaRPr lang="nl-NL" dirty="0"/>
          </a:p>
          <a:p>
            <a:r>
              <a:rPr lang="nl-NL" dirty="0"/>
              <a:t>Was er een vak waarbij je graag meer had willen leren? Waarom? = evalueren</a:t>
            </a:r>
          </a:p>
          <a:p>
            <a:r>
              <a:rPr lang="nl-NL" dirty="0"/>
              <a:t>Wat zou je nog meer willen doen/leren binnen wat we hebben geleerd? = </a:t>
            </a:r>
            <a:r>
              <a:rPr lang="nl-NL"/>
              <a:t>creëren</a:t>
            </a:r>
            <a:r>
              <a:rPr lang="nl-NL" dirty="0"/>
              <a:t> </a:t>
            </a:r>
          </a:p>
          <a:p>
            <a:r>
              <a:rPr lang="nl-NL" dirty="0"/>
              <a:t>Hoe leuk vond je het leren de afgelopen weken? Wat vond je het leukste? = evalueren </a:t>
            </a:r>
          </a:p>
        </p:txBody>
      </p:sp>
    </p:spTree>
    <p:extLst>
      <p:ext uri="{BB962C8B-B14F-4D97-AF65-F5344CB8AC3E}">
        <p14:creationId xmlns:p14="http://schemas.microsoft.com/office/powerpoint/2010/main" val="265331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646F0-1903-6EB6-C7A9-E06FE4465FE0}"/>
              </a:ext>
            </a:extLst>
          </p:cNvPr>
          <p:cNvSpPr>
            <a:spLocks noGrp="1"/>
          </p:cNvSpPr>
          <p:nvPr>
            <p:ph type="title"/>
          </p:nvPr>
        </p:nvSpPr>
        <p:spPr/>
        <p:txBody>
          <a:bodyPr/>
          <a:lstStyle/>
          <a:p>
            <a:r>
              <a:rPr lang="en-US" dirty="0" err="1"/>
              <a:t>Voorbeelden</a:t>
            </a:r>
            <a:r>
              <a:rPr lang="en-US" dirty="0"/>
              <a:t> van </a:t>
            </a:r>
            <a:r>
              <a:rPr lang="nl-NL" dirty="0"/>
              <a:t>evaluatie</a:t>
            </a:r>
            <a:r>
              <a:rPr lang="en-US" dirty="0"/>
              <a:t> in de </a:t>
            </a:r>
            <a:r>
              <a:rPr lang="en-US" dirty="0" err="1"/>
              <a:t>onderbouw</a:t>
            </a:r>
            <a:endParaRPr lang="en-US" dirty="0"/>
          </a:p>
        </p:txBody>
      </p:sp>
      <p:sp>
        <p:nvSpPr>
          <p:cNvPr id="3" name="Content Placeholder 2">
            <a:extLst>
              <a:ext uri="{FF2B5EF4-FFF2-40B4-BE49-F238E27FC236}">
                <a16:creationId xmlns:a16="http://schemas.microsoft.com/office/drawing/2014/main" id="{1E80C221-0C15-F19C-87C1-A7FC986E9BFE}"/>
              </a:ext>
            </a:extLst>
          </p:cNvPr>
          <p:cNvSpPr>
            <a:spLocks noGrp="1"/>
          </p:cNvSpPr>
          <p:nvPr>
            <p:ph idx="1"/>
          </p:nvPr>
        </p:nvSpPr>
        <p:spPr/>
        <p:txBody>
          <a:bodyPr vert="horz" lIns="91440" tIns="45720" rIns="91440" bIns="45720" rtlCol="0" anchor="t">
            <a:normAutofit/>
          </a:bodyPr>
          <a:lstStyle/>
          <a:p>
            <a:pPr marL="285750" indent="-285750"/>
            <a:r>
              <a:rPr lang="en-US" sz="1800" dirty="0">
                <a:solidFill>
                  <a:srgbClr val="FFFFFF"/>
                </a:solidFill>
                <a:ea typeface="+mn-lt"/>
                <a:cs typeface="+mn-lt"/>
              </a:rPr>
              <a:t>Laat de </a:t>
            </a:r>
            <a:r>
              <a:rPr lang="en-US" sz="1800" err="1">
                <a:solidFill>
                  <a:srgbClr val="FFFFFF"/>
                </a:solidFill>
                <a:ea typeface="+mn-lt"/>
                <a:cs typeface="+mn-lt"/>
              </a:rPr>
              <a:t>leerlingen</a:t>
            </a:r>
            <a:r>
              <a:rPr lang="en-US" sz="1800" dirty="0">
                <a:solidFill>
                  <a:srgbClr val="FFFFFF"/>
                </a:solidFill>
                <a:ea typeface="+mn-lt"/>
                <a:cs typeface="+mn-lt"/>
              </a:rPr>
              <a:t> </a:t>
            </a:r>
            <a:r>
              <a:rPr lang="en-US" sz="1800" err="1">
                <a:solidFill>
                  <a:srgbClr val="FFFFFF"/>
                </a:solidFill>
                <a:ea typeface="+mn-lt"/>
                <a:cs typeface="+mn-lt"/>
              </a:rPr>
              <a:t>een</a:t>
            </a:r>
            <a:r>
              <a:rPr lang="en-US" sz="1800" dirty="0">
                <a:solidFill>
                  <a:srgbClr val="FFFFFF"/>
                </a:solidFill>
                <a:ea typeface="+mn-lt"/>
                <a:cs typeface="+mn-lt"/>
              </a:rPr>
              <a:t> collage </a:t>
            </a:r>
            <a:r>
              <a:rPr lang="en-US" sz="1800" err="1">
                <a:solidFill>
                  <a:srgbClr val="FFFFFF"/>
                </a:solidFill>
                <a:ea typeface="+mn-lt"/>
                <a:cs typeface="+mn-lt"/>
              </a:rPr>
              <a:t>maken</a:t>
            </a:r>
            <a:r>
              <a:rPr lang="en-US" sz="1800" dirty="0">
                <a:solidFill>
                  <a:srgbClr val="FFFFFF"/>
                </a:solidFill>
                <a:ea typeface="+mn-lt"/>
                <a:cs typeface="+mn-lt"/>
              </a:rPr>
              <a:t> van </a:t>
            </a:r>
            <a:r>
              <a:rPr lang="en-US" sz="1800" err="1">
                <a:solidFill>
                  <a:srgbClr val="FFFFFF"/>
                </a:solidFill>
                <a:ea typeface="+mn-lt"/>
                <a:cs typeface="+mn-lt"/>
              </a:rPr>
              <a:t>alles</a:t>
            </a:r>
            <a:r>
              <a:rPr lang="en-US" sz="1800" dirty="0">
                <a:solidFill>
                  <a:srgbClr val="FFFFFF"/>
                </a:solidFill>
                <a:ea typeface="+mn-lt"/>
                <a:cs typeface="+mn-lt"/>
              </a:rPr>
              <a:t> wat ze </a:t>
            </a:r>
            <a:r>
              <a:rPr lang="en-US" sz="1800" err="1">
                <a:solidFill>
                  <a:srgbClr val="FFFFFF"/>
                </a:solidFill>
                <a:ea typeface="+mn-lt"/>
                <a:cs typeface="+mn-lt"/>
              </a:rPr>
              <a:t>hebben</a:t>
            </a:r>
            <a:r>
              <a:rPr lang="en-US" sz="1800" dirty="0">
                <a:solidFill>
                  <a:srgbClr val="FFFFFF"/>
                </a:solidFill>
                <a:ea typeface="+mn-lt"/>
                <a:cs typeface="+mn-lt"/>
              </a:rPr>
              <a:t> </a:t>
            </a:r>
            <a:r>
              <a:rPr lang="en-US" sz="1800" err="1">
                <a:solidFill>
                  <a:srgbClr val="FFFFFF"/>
                </a:solidFill>
                <a:ea typeface="+mn-lt"/>
                <a:cs typeface="+mn-lt"/>
              </a:rPr>
              <a:t>geleerd</a:t>
            </a:r>
            <a:r>
              <a:rPr lang="en-US" sz="1800" dirty="0">
                <a:solidFill>
                  <a:srgbClr val="FFFFFF"/>
                </a:solidFill>
                <a:ea typeface="+mn-lt"/>
                <a:cs typeface="+mn-lt"/>
              </a:rPr>
              <a:t> </a:t>
            </a:r>
            <a:r>
              <a:rPr lang="en-US" sz="1800" err="1">
                <a:solidFill>
                  <a:srgbClr val="FFFFFF"/>
                </a:solidFill>
                <a:ea typeface="+mn-lt"/>
                <a:cs typeface="+mn-lt"/>
              </a:rPr>
              <a:t>tijdens</a:t>
            </a:r>
            <a:r>
              <a:rPr lang="en-US" sz="1800" dirty="0">
                <a:solidFill>
                  <a:srgbClr val="FFFFFF"/>
                </a:solidFill>
                <a:ea typeface="+mn-lt"/>
                <a:cs typeface="+mn-lt"/>
              </a:rPr>
              <a:t> het </a:t>
            </a:r>
            <a:r>
              <a:rPr lang="en-US" sz="1800" err="1">
                <a:solidFill>
                  <a:srgbClr val="FFFFFF"/>
                </a:solidFill>
                <a:ea typeface="+mn-lt"/>
                <a:cs typeface="+mn-lt"/>
              </a:rPr>
              <a:t>thema</a:t>
            </a:r>
            <a:r>
              <a:rPr lang="en-US" sz="1800" dirty="0">
                <a:solidFill>
                  <a:srgbClr val="FFFFFF"/>
                </a:solidFill>
                <a:ea typeface="+mn-lt"/>
                <a:cs typeface="+mn-lt"/>
              </a:rPr>
              <a:t>. Ze </a:t>
            </a:r>
            <a:r>
              <a:rPr lang="en-US" sz="1800" err="1">
                <a:solidFill>
                  <a:srgbClr val="FFFFFF"/>
                </a:solidFill>
                <a:ea typeface="+mn-lt"/>
                <a:cs typeface="+mn-lt"/>
              </a:rPr>
              <a:t>kunnen</a:t>
            </a:r>
            <a:r>
              <a:rPr lang="en-US" sz="1800" dirty="0">
                <a:solidFill>
                  <a:srgbClr val="FFFFFF"/>
                </a:solidFill>
                <a:ea typeface="+mn-lt"/>
                <a:cs typeface="+mn-lt"/>
              </a:rPr>
              <a:t> </a:t>
            </a:r>
            <a:r>
              <a:rPr lang="en-US" sz="1800" err="1">
                <a:solidFill>
                  <a:srgbClr val="FFFFFF"/>
                </a:solidFill>
                <a:ea typeface="+mn-lt"/>
                <a:cs typeface="+mn-lt"/>
              </a:rPr>
              <a:t>tekeningen</a:t>
            </a:r>
            <a:r>
              <a:rPr lang="en-US" sz="1800" dirty="0">
                <a:solidFill>
                  <a:srgbClr val="FFFFFF"/>
                </a:solidFill>
                <a:ea typeface="+mn-lt"/>
                <a:cs typeface="+mn-lt"/>
              </a:rPr>
              <a:t>, </a:t>
            </a:r>
            <a:r>
              <a:rPr lang="en-US" sz="1800" err="1">
                <a:solidFill>
                  <a:srgbClr val="FFFFFF"/>
                </a:solidFill>
                <a:ea typeface="+mn-lt"/>
                <a:cs typeface="+mn-lt"/>
              </a:rPr>
              <a:t>foto’s</a:t>
            </a:r>
            <a:r>
              <a:rPr lang="en-US" sz="1800" dirty="0">
                <a:solidFill>
                  <a:srgbClr val="FFFFFF"/>
                </a:solidFill>
                <a:ea typeface="+mn-lt"/>
                <a:cs typeface="+mn-lt"/>
              </a:rPr>
              <a:t> </a:t>
            </a:r>
            <a:r>
              <a:rPr lang="en-US" sz="1800" err="1">
                <a:solidFill>
                  <a:srgbClr val="FFFFFF"/>
                </a:solidFill>
                <a:ea typeface="+mn-lt"/>
                <a:cs typeface="+mn-lt"/>
              </a:rPr>
              <a:t>en</a:t>
            </a:r>
            <a:r>
              <a:rPr lang="en-US" sz="1800" dirty="0">
                <a:solidFill>
                  <a:srgbClr val="FFFFFF"/>
                </a:solidFill>
                <a:ea typeface="+mn-lt"/>
                <a:cs typeface="+mn-lt"/>
              </a:rPr>
              <a:t> </a:t>
            </a:r>
            <a:r>
              <a:rPr lang="en-US" sz="1800" err="1">
                <a:solidFill>
                  <a:srgbClr val="FFFFFF"/>
                </a:solidFill>
                <a:ea typeface="+mn-lt"/>
                <a:cs typeface="+mn-lt"/>
              </a:rPr>
              <a:t>andere</a:t>
            </a:r>
            <a:r>
              <a:rPr lang="en-US" sz="1800" dirty="0">
                <a:solidFill>
                  <a:srgbClr val="FFFFFF"/>
                </a:solidFill>
                <a:ea typeface="+mn-lt"/>
                <a:cs typeface="+mn-lt"/>
              </a:rPr>
              <a:t> items die </a:t>
            </a:r>
            <a:r>
              <a:rPr lang="en-US" sz="1800" err="1">
                <a:solidFill>
                  <a:srgbClr val="FFFFFF"/>
                </a:solidFill>
                <a:ea typeface="+mn-lt"/>
                <a:cs typeface="+mn-lt"/>
              </a:rPr>
              <a:t>verband</a:t>
            </a:r>
            <a:r>
              <a:rPr lang="en-US" sz="1800" dirty="0">
                <a:solidFill>
                  <a:srgbClr val="FFFFFF"/>
                </a:solidFill>
                <a:ea typeface="+mn-lt"/>
                <a:cs typeface="+mn-lt"/>
              </a:rPr>
              <a:t> </a:t>
            </a:r>
            <a:r>
              <a:rPr lang="en-US" sz="1800" err="1">
                <a:solidFill>
                  <a:srgbClr val="FFFFFF"/>
                </a:solidFill>
                <a:ea typeface="+mn-lt"/>
                <a:cs typeface="+mn-lt"/>
              </a:rPr>
              <a:t>houden</a:t>
            </a:r>
            <a:r>
              <a:rPr lang="en-US" sz="1800" dirty="0">
                <a:solidFill>
                  <a:srgbClr val="FFFFFF"/>
                </a:solidFill>
                <a:ea typeface="+mn-lt"/>
                <a:cs typeface="+mn-lt"/>
              </a:rPr>
              <a:t> met het </a:t>
            </a:r>
            <a:r>
              <a:rPr lang="en-US" sz="1800" err="1">
                <a:solidFill>
                  <a:srgbClr val="FFFFFF"/>
                </a:solidFill>
                <a:ea typeface="+mn-lt"/>
                <a:cs typeface="+mn-lt"/>
              </a:rPr>
              <a:t>thema</a:t>
            </a:r>
            <a:r>
              <a:rPr lang="en-US" sz="1800" dirty="0">
                <a:solidFill>
                  <a:srgbClr val="FFFFFF"/>
                </a:solidFill>
                <a:ea typeface="+mn-lt"/>
                <a:cs typeface="+mn-lt"/>
              </a:rPr>
              <a:t> </a:t>
            </a:r>
            <a:r>
              <a:rPr lang="en-US" sz="1800" err="1">
                <a:solidFill>
                  <a:srgbClr val="FFFFFF"/>
                </a:solidFill>
                <a:ea typeface="+mn-lt"/>
                <a:cs typeface="+mn-lt"/>
              </a:rPr>
              <a:t>opnemen</a:t>
            </a:r>
            <a:r>
              <a:rPr lang="en-US" sz="1800" dirty="0">
                <a:solidFill>
                  <a:srgbClr val="FFFFFF"/>
                </a:solidFill>
                <a:ea typeface="+mn-lt"/>
                <a:cs typeface="+mn-lt"/>
              </a:rPr>
              <a:t>.</a:t>
            </a:r>
            <a:endParaRPr lang="en-US"/>
          </a:p>
          <a:p>
            <a:pPr marL="285750" indent="-285750"/>
            <a:r>
              <a:rPr lang="en-US" sz="1800" dirty="0">
                <a:solidFill>
                  <a:srgbClr val="FFFFFF"/>
                </a:solidFill>
                <a:ea typeface="+mn-lt"/>
                <a:cs typeface="+mn-lt"/>
              </a:rPr>
              <a:t>Laat de </a:t>
            </a:r>
            <a:r>
              <a:rPr lang="en-US" sz="1800" dirty="0" err="1">
                <a:solidFill>
                  <a:srgbClr val="FFFFFF"/>
                </a:solidFill>
                <a:ea typeface="+mn-lt"/>
                <a:cs typeface="+mn-lt"/>
              </a:rPr>
              <a:t>leerlingen</a:t>
            </a:r>
            <a:r>
              <a:rPr lang="en-US" sz="1800" dirty="0">
                <a:solidFill>
                  <a:srgbClr val="FFFFFF"/>
                </a:solidFill>
                <a:ea typeface="+mn-lt"/>
                <a:cs typeface="+mn-lt"/>
              </a:rPr>
              <a:t> </a:t>
            </a:r>
            <a:r>
              <a:rPr lang="en-US" sz="1800" dirty="0" err="1">
                <a:solidFill>
                  <a:srgbClr val="FFFFFF"/>
                </a:solidFill>
                <a:ea typeface="+mn-lt"/>
                <a:cs typeface="+mn-lt"/>
              </a:rPr>
              <a:t>een</a:t>
            </a:r>
            <a:r>
              <a:rPr lang="en-US" sz="1800" dirty="0">
                <a:solidFill>
                  <a:srgbClr val="FFFFFF"/>
                </a:solidFill>
                <a:ea typeface="+mn-lt"/>
                <a:cs typeface="+mn-lt"/>
              </a:rPr>
              <a:t> </a:t>
            </a:r>
            <a:r>
              <a:rPr lang="en-US" sz="1800" dirty="0" err="1">
                <a:solidFill>
                  <a:srgbClr val="FFFFFF"/>
                </a:solidFill>
                <a:ea typeface="+mn-lt"/>
                <a:cs typeface="+mn-lt"/>
              </a:rPr>
              <a:t>verhaal</a:t>
            </a:r>
            <a:r>
              <a:rPr lang="en-US" sz="1800" dirty="0">
                <a:solidFill>
                  <a:srgbClr val="FFFFFF"/>
                </a:solidFill>
                <a:ea typeface="+mn-lt"/>
                <a:cs typeface="+mn-lt"/>
              </a:rPr>
              <a:t> </a:t>
            </a:r>
            <a:r>
              <a:rPr lang="en-US" sz="1800" dirty="0" err="1">
                <a:solidFill>
                  <a:srgbClr val="FFFFFF"/>
                </a:solidFill>
                <a:ea typeface="+mn-lt"/>
                <a:cs typeface="+mn-lt"/>
              </a:rPr>
              <a:t>schrijven</a:t>
            </a:r>
            <a:r>
              <a:rPr lang="en-US" sz="1800" dirty="0">
                <a:solidFill>
                  <a:srgbClr val="FFFFFF"/>
                </a:solidFill>
                <a:ea typeface="+mn-lt"/>
                <a:cs typeface="+mn-lt"/>
              </a:rPr>
              <a:t> of </a:t>
            </a:r>
            <a:r>
              <a:rPr lang="en-US" sz="1800" dirty="0" err="1">
                <a:solidFill>
                  <a:srgbClr val="FFFFFF"/>
                </a:solidFill>
                <a:ea typeface="+mn-lt"/>
                <a:cs typeface="+mn-lt"/>
              </a:rPr>
              <a:t>vertellen</a:t>
            </a:r>
            <a:r>
              <a:rPr lang="en-US" sz="1800" dirty="0">
                <a:solidFill>
                  <a:srgbClr val="FFFFFF"/>
                </a:solidFill>
                <a:ea typeface="+mn-lt"/>
                <a:cs typeface="+mn-lt"/>
              </a:rPr>
              <a:t> over wat ze </a:t>
            </a:r>
            <a:r>
              <a:rPr lang="en-US" sz="1800" dirty="0" err="1">
                <a:solidFill>
                  <a:srgbClr val="FFFFFF"/>
                </a:solidFill>
                <a:ea typeface="+mn-lt"/>
                <a:cs typeface="+mn-lt"/>
              </a:rPr>
              <a:t>hebben</a:t>
            </a:r>
            <a:r>
              <a:rPr lang="en-US" sz="1800" dirty="0">
                <a:solidFill>
                  <a:srgbClr val="FFFFFF"/>
                </a:solidFill>
                <a:ea typeface="+mn-lt"/>
                <a:cs typeface="+mn-lt"/>
              </a:rPr>
              <a:t> </a:t>
            </a:r>
            <a:r>
              <a:rPr lang="en-US" sz="1800" dirty="0" err="1">
                <a:solidFill>
                  <a:srgbClr val="FFFFFF"/>
                </a:solidFill>
                <a:ea typeface="+mn-lt"/>
                <a:cs typeface="+mn-lt"/>
              </a:rPr>
              <a:t>geleerd</a:t>
            </a:r>
            <a:r>
              <a:rPr lang="en-US" sz="1800" dirty="0">
                <a:solidFill>
                  <a:srgbClr val="FFFFFF"/>
                </a:solidFill>
                <a:ea typeface="+mn-lt"/>
                <a:cs typeface="+mn-lt"/>
              </a:rPr>
              <a:t>. </a:t>
            </a:r>
            <a:r>
              <a:rPr lang="en-US" sz="1800" dirty="0">
                <a:ea typeface="+mn-lt"/>
                <a:cs typeface="+mn-lt"/>
              </a:rPr>
              <a:t>Dit </a:t>
            </a:r>
            <a:r>
              <a:rPr lang="en-US" sz="1800" dirty="0" err="1">
                <a:ea typeface="+mn-lt"/>
                <a:cs typeface="+mn-lt"/>
              </a:rPr>
              <a:t>kan</a:t>
            </a:r>
            <a:r>
              <a:rPr lang="en-US" sz="1800" dirty="0">
                <a:ea typeface="+mn-lt"/>
                <a:cs typeface="+mn-lt"/>
              </a:rPr>
              <a:t> </a:t>
            </a:r>
            <a:r>
              <a:rPr lang="en-US" sz="1800" dirty="0" err="1">
                <a:ea typeface="+mn-lt"/>
                <a:cs typeface="+mn-lt"/>
              </a:rPr>
              <a:t>individueel</a:t>
            </a:r>
            <a:r>
              <a:rPr lang="en-US" sz="1800" dirty="0">
                <a:ea typeface="+mn-lt"/>
                <a:cs typeface="+mn-lt"/>
              </a:rPr>
              <a:t> of in </a:t>
            </a:r>
            <a:r>
              <a:rPr lang="en-US" sz="1800" dirty="0" err="1">
                <a:ea typeface="+mn-lt"/>
                <a:cs typeface="+mn-lt"/>
              </a:rPr>
              <a:t>kleine</a:t>
            </a:r>
            <a:r>
              <a:rPr lang="en-US" sz="1800" dirty="0">
                <a:ea typeface="+mn-lt"/>
                <a:cs typeface="+mn-lt"/>
              </a:rPr>
              <a:t> </a:t>
            </a:r>
            <a:r>
              <a:rPr lang="en-US" sz="1800" dirty="0" err="1">
                <a:ea typeface="+mn-lt"/>
                <a:cs typeface="+mn-lt"/>
              </a:rPr>
              <a:t>groepjes</a:t>
            </a:r>
            <a:r>
              <a:rPr lang="en-US" sz="1800" dirty="0">
                <a:ea typeface="+mn-lt"/>
                <a:cs typeface="+mn-lt"/>
              </a:rPr>
              <a:t>.</a:t>
            </a:r>
            <a:endParaRPr lang="en-US" sz="1800" dirty="0" err="1"/>
          </a:p>
          <a:p>
            <a:pPr marL="285750" indent="-285750"/>
            <a:r>
              <a:rPr lang="en-US" sz="1800" dirty="0">
                <a:ea typeface="+mn-lt"/>
                <a:cs typeface="+mn-lt"/>
              </a:rPr>
              <a:t>Laat de </a:t>
            </a:r>
            <a:r>
              <a:rPr lang="en-US" sz="1800" dirty="0" err="1">
                <a:ea typeface="+mn-lt"/>
                <a:cs typeface="+mn-lt"/>
              </a:rPr>
              <a:t>leerlingen</a:t>
            </a:r>
            <a:r>
              <a:rPr lang="en-US" sz="1800" dirty="0">
                <a:ea typeface="+mn-lt"/>
                <a:cs typeface="+mn-lt"/>
              </a:rPr>
              <a:t> </a:t>
            </a:r>
            <a:r>
              <a:rPr lang="en-US" sz="1800" dirty="0" err="1">
                <a:ea typeface="+mn-lt"/>
                <a:cs typeface="+mn-lt"/>
              </a:rPr>
              <a:t>een</a:t>
            </a:r>
            <a:r>
              <a:rPr lang="en-US" sz="1800" dirty="0">
                <a:ea typeface="+mn-lt"/>
                <a:cs typeface="+mn-lt"/>
              </a:rPr>
              <a:t> </a:t>
            </a:r>
            <a:r>
              <a:rPr lang="en-US" sz="1800" dirty="0" err="1">
                <a:ea typeface="+mn-lt"/>
                <a:cs typeface="+mn-lt"/>
              </a:rPr>
              <a:t>kort</a:t>
            </a:r>
            <a:r>
              <a:rPr lang="en-US" sz="1800" dirty="0">
                <a:ea typeface="+mn-lt"/>
                <a:cs typeface="+mn-lt"/>
              </a:rPr>
              <a:t> </a:t>
            </a:r>
            <a:r>
              <a:rPr lang="en-US" sz="1800" dirty="0" err="1">
                <a:ea typeface="+mn-lt"/>
                <a:cs typeface="+mn-lt"/>
              </a:rPr>
              <a:t>toneelstuk</a:t>
            </a:r>
            <a:r>
              <a:rPr lang="en-US" sz="1800" dirty="0">
                <a:ea typeface="+mn-lt"/>
                <a:cs typeface="+mn-lt"/>
              </a:rPr>
              <a:t> of </a:t>
            </a:r>
            <a:r>
              <a:rPr lang="en-US" sz="1800" dirty="0" err="1">
                <a:ea typeface="+mn-lt"/>
                <a:cs typeface="+mn-lt"/>
              </a:rPr>
              <a:t>rollenspel</a:t>
            </a:r>
            <a:r>
              <a:rPr lang="en-US" sz="1800" dirty="0">
                <a:ea typeface="+mn-lt"/>
                <a:cs typeface="+mn-lt"/>
              </a:rPr>
              <a:t> </a:t>
            </a:r>
            <a:r>
              <a:rPr lang="en-US" sz="1800" dirty="0" err="1">
                <a:ea typeface="+mn-lt"/>
                <a:cs typeface="+mn-lt"/>
              </a:rPr>
              <a:t>opvoeren</a:t>
            </a:r>
            <a:r>
              <a:rPr lang="en-US" sz="1800" dirty="0">
                <a:ea typeface="+mn-lt"/>
                <a:cs typeface="+mn-lt"/>
              </a:rPr>
              <a:t> </a:t>
            </a:r>
            <a:r>
              <a:rPr lang="en-US" sz="1800" dirty="0" err="1">
                <a:ea typeface="+mn-lt"/>
                <a:cs typeface="+mn-lt"/>
              </a:rPr>
              <a:t>dat</a:t>
            </a:r>
            <a:r>
              <a:rPr lang="en-US" sz="1800" dirty="0">
                <a:ea typeface="+mn-lt"/>
                <a:cs typeface="+mn-lt"/>
              </a:rPr>
              <a:t> </a:t>
            </a:r>
            <a:r>
              <a:rPr lang="en-US" sz="1800" dirty="0" err="1">
                <a:ea typeface="+mn-lt"/>
                <a:cs typeface="+mn-lt"/>
              </a:rPr>
              <a:t>laat</a:t>
            </a:r>
            <a:r>
              <a:rPr lang="en-US" sz="1800" dirty="0">
                <a:ea typeface="+mn-lt"/>
                <a:cs typeface="+mn-lt"/>
              </a:rPr>
              <a:t> </a:t>
            </a:r>
            <a:r>
              <a:rPr lang="en-US" sz="1800" dirty="0" err="1">
                <a:ea typeface="+mn-lt"/>
                <a:cs typeface="+mn-lt"/>
              </a:rPr>
              <a:t>zien</a:t>
            </a:r>
            <a:r>
              <a:rPr lang="en-US" sz="1800" dirty="0">
                <a:ea typeface="+mn-lt"/>
                <a:cs typeface="+mn-lt"/>
              </a:rPr>
              <a:t> wat ze </a:t>
            </a:r>
            <a:r>
              <a:rPr lang="en-US" sz="1800" dirty="0" err="1">
                <a:ea typeface="+mn-lt"/>
                <a:cs typeface="+mn-lt"/>
              </a:rPr>
              <a:t>hebben</a:t>
            </a:r>
            <a:r>
              <a:rPr lang="en-US" sz="1800" dirty="0">
                <a:ea typeface="+mn-lt"/>
                <a:cs typeface="+mn-lt"/>
              </a:rPr>
              <a:t> </a:t>
            </a:r>
            <a:r>
              <a:rPr lang="en-US" sz="1800" dirty="0" err="1">
                <a:ea typeface="+mn-lt"/>
                <a:cs typeface="+mn-lt"/>
              </a:rPr>
              <a:t>geleerd</a:t>
            </a:r>
            <a:r>
              <a:rPr lang="en-US" sz="1800" dirty="0">
                <a:ea typeface="+mn-lt"/>
                <a:cs typeface="+mn-lt"/>
              </a:rPr>
              <a:t> </a:t>
            </a:r>
            <a:r>
              <a:rPr lang="en-US" sz="1800" dirty="0" err="1">
                <a:ea typeface="+mn-lt"/>
                <a:cs typeface="+mn-lt"/>
              </a:rPr>
              <a:t>tijdens</a:t>
            </a:r>
            <a:r>
              <a:rPr lang="en-US" sz="1800" dirty="0">
                <a:ea typeface="+mn-lt"/>
                <a:cs typeface="+mn-lt"/>
              </a:rPr>
              <a:t> het </a:t>
            </a:r>
            <a:r>
              <a:rPr lang="en-US" sz="1800" dirty="0" err="1">
                <a:ea typeface="+mn-lt"/>
                <a:cs typeface="+mn-lt"/>
              </a:rPr>
              <a:t>thema</a:t>
            </a:r>
            <a:r>
              <a:rPr lang="en-US" sz="1800" dirty="0">
                <a:ea typeface="+mn-lt"/>
                <a:cs typeface="+mn-lt"/>
              </a:rPr>
              <a:t>.</a:t>
            </a:r>
            <a:endParaRPr lang="en-US" sz="1800" dirty="0">
              <a:solidFill>
                <a:srgbClr val="FFFFFF"/>
              </a:solidFill>
            </a:endParaRPr>
          </a:p>
          <a:p>
            <a:pPr marL="285750" indent="-285750"/>
            <a:r>
              <a:rPr lang="en-US" sz="1800" dirty="0">
                <a:solidFill>
                  <a:srgbClr val="FFFFFF"/>
                </a:solidFill>
                <a:ea typeface="+mn-lt"/>
                <a:cs typeface="+mn-lt"/>
              </a:rPr>
              <a:t>Maak </a:t>
            </a:r>
            <a:r>
              <a:rPr lang="en-US" sz="1800" err="1">
                <a:solidFill>
                  <a:srgbClr val="FFFFFF"/>
                </a:solidFill>
                <a:ea typeface="+mn-lt"/>
                <a:cs typeface="+mn-lt"/>
              </a:rPr>
              <a:t>een</a:t>
            </a:r>
            <a:r>
              <a:rPr lang="en-US" sz="1800" dirty="0">
                <a:solidFill>
                  <a:srgbClr val="FFFFFF"/>
                </a:solidFill>
                <a:ea typeface="+mn-lt"/>
                <a:cs typeface="+mn-lt"/>
              </a:rPr>
              <a:t> </a:t>
            </a:r>
            <a:r>
              <a:rPr lang="en-US" sz="1800" err="1">
                <a:solidFill>
                  <a:srgbClr val="FFFFFF"/>
                </a:solidFill>
                <a:ea typeface="+mn-lt"/>
                <a:cs typeface="+mn-lt"/>
              </a:rPr>
              <a:t>leuke</a:t>
            </a:r>
            <a:r>
              <a:rPr lang="en-US" sz="1800" dirty="0">
                <a:solidFill>
                  <a:srgbClr val="FFFFFF"/>
                </a:solidFill>
                <a:ea typeface="+mn-lt"/>
                <a:cs typeface="+mn-lt"/>
              </a:rPr>
              <a:t> quiz over het </a:t>
            </a:r>
            <a:r>
              <a:rPr lang="en-US" sz="1800" err="1">
                <a:solidFill>
                  <a:srgbClr val="FFFFFF"/>
                </a:solidFill>
                <a:ea typeface="+mn-lt"/>
                <a:cs typeface="+mn-lt"/>
              </a:rPr>
              <a:t>thema</a:t>
            </a:r>
            <a:r>
              <a:rPr lang="en-US" sz="1800" dirty="0">
                <a:solidFill>
                  <a:srgbClr val="FFFFFF"/>
                </a:solidFill>
                <a:ea typeface="+mn-lt"/>
                <a:cs typeface="+mn-lt"/>
              </a:rPr>
              <a:t>. </a:t>
            </a:r>
            <a:r>
              <a:rPr lang="en-US" sz="1800" dirty="0">
                <a:ea typeface="+mn-lt"/>
                <a:cs typeface="+mn-lt"/>
              </a:rPr>
              <a:t>Dit </a:t>
            </a:r>
            <a:r>
              <a:rPr lang="en-US" sz="1800" err="1">
                <a:ea typeface="+mn-lt"/>
                <a:cs typeface="+mn-lt"/>
              </a:rPr>
              <a:t>kan</a:t>
            </a:r>
            <a:r>
              <a:rPr lang="en-US" sz="1800" dirty="0">
                <a:ea typeface="+mn-lt"/>
                <a:cs typeface="+mn-lt"/>
              </a:rPr>
              <a:t> </a:t>
            </a:r>
            <a:r>
              <a:rPr lang="en-US" sz="1800" err="1">
                <a:ea typeface="+mn-lt"/>
                <a:cs typeface="+mn-lt"/>
              </a:rPr>
              <a:t>een</a:t>
            </a:r>
            <a:r>
              <a:rPr lang="en-US" sz="1800" dirty="0">
                <a:ea typeface="+mn-lt"/>
                <a:cs typeface="+mn-lt"/>
              </a:rPr>
              <a:t> </a:t>
            </a:r>
            <a:r>
              <a:rPr lang="en-US" sz="1800" err="1">
                <a:ea typeface="+mn-lt"/>
                <a:cs typeface="+mn-lt"/>
              </a:rPr>
              <a:t>geweldige</a:t>
            </a:r>
            <a:r>
              <a:rPr lang="en-US" sz="1800" dirty="0">
                <a:ea typeface="+mn-lt"/>
                <a:cs typeface="+mn-lt"/>
              </a:rPr>
              <a:t> </a:t>
            </a:r>
            <a:r>
              <a:rPr lang="en-US" sz="1800" err="1">
                <a:ea typeface="+mn-lt"/>
                <a:cs typeface="+mn-lt"/>
              </a:rPr>
              <a:t>manier</a:t>
            </a:r>
            <a:r>
              <a:rPr lang="en-US" sz="1800" dirty="0">
                <a:ea typeface="+mn-lt"/>
                <a:cs typeface="+mn-lt"/>
              </a:rPr>
              <a:t> </a:t>
            </a:r>
            <a:r>
              <a:rPr lang="en-US" sz="1800" err="1">
                <a:ea typeface="+mn-lt"/>
                <a:cs typeface="+mn-lt"/>
              </a:rPr>
              <a:t>zijn</a:t>
            </a:r>
            <a:r>
              <a:rPr lang="en-US" sz="1800" dirty="0">
                <a:ea typeface="+mn-lt"/>
                <a:cs typeface="+mn-lt"/>
              </a:rPr>
              <a:t> om </a:t>
            </a:r>
            <a:r>
              <a:rPr lang="en-US" sz="1800" err="1">
                <a:ea typeface="+mn-lt"/>
                <a:cs typeface="+mn-lt"/>
              </a:rPr>
              <a:t>te</a:t>
            </a:r>
            <a:r>
              <a:rPr lang="en-US" sz="1800" dirty="0">
                <a:ea typeface="+mn-lt"/>
                <a:cs typeface="+mn-lt"/>
              </a:rPr>
              <a:t> </a:t>
            </a:r>
            <a:r>
              <a:rPr lang="en-US" sz="1800" err="1">
                <a:ea typeface="+mn-lt"/>
                <a:cs typeface="+mn-lt"/>
              </a:rPr>
              <a:t>zien</a:t>
            </a:r>
            <a:r>
              <a:rPr lang="en-US" sz="1800" dirty="0">
                <a:ea typeface="+mn-lt"/>
                <a:cs typeface="+mn-lt"/>
              </a:rPr>
              <a:t> wat de </a:t>
            </a:r>
            <a:r>
              <a:rPr lang="en-US" sz="1800" err="1">
                <a:ea typeface="+mn-lt"/>
                <a:cs typeface="+mn-lt"/>
              </a:rPr>
              <a:t>leerlingen</a:t>
            </a:r>
            <a:r>
              <a:rPr lang="en-US" sz="1800" dirty="0">
                <a:ea typeface="+mn-lt"/>
                <a:cs typeface="+mn-lt"/>
              </a:rPr>
              <a:t> </a:t>
            </a:r>
            <a:r>
              <a:rPr lang="en-US" sz="1800" err="1">
                <a:ea typeface="+mn-lt"/>
                <a:cs typeface="+mn-lt"/>
              </a:rPr>
              <a:t>hebben</a:t>
            </a:r>
            <a:r>
              <a:rPr lang="en-US" sz="1800" dirty="0">
                <a:ea typeface="+mn-lt"/>
                <a:cs typeface="+mn-lt"/>
              </a:rPr>
              <a:t> </a:t>
            </a:r>
            <a:r>
              <a:rPr lang="en-US" sz="1800" err="1">
                <a:ea typeface="+mn-lt"/>
                <a:cs typeface="+mn-lt"/>
              </a:rPr>
              <a:t>onthouden</a:t>
            </a:r>
            <a:r>
              <a:rPr lang="en-US" sz="1800" dirty="0">
                <a:ea typeface="+mn-lt"/>
                <a:cs typeface="+mn-lt"/>
              </a:rPr>
              <a:t> </a:t>
            </a:r>
            <a:r>
              <a:rPr lang="en-US" sz="1800" err="1">
                <a:ea typeface="+mn-lt"/>
                <a:cs typeface="+mn-lt"/>
              </a:rPr>
              <a:t>en</a:t>
            </a:r>
            <a:r>
              <a:rPr lang="en-US" sz="1800" dirty="0">
                <a:ea typeface="+mn-lt"/>
                <a:cs typeface="+mn-lt"/>
              </a:rPr>
              <a:t> om het </a:t>
            </a:r>
            <a:r>
              <a:rPr lang="en-US" sz="1800" err="1">
                <a:ea typeface="+mn-lt"/>
                <a:cs typeface="+mn-lt"/>
              </a:rPr>
              <a:t>thema</a:t>
            </a:r>
            <a:r>
              <a:rPr lang="en-US" sz="1800" dirty="0">
                <a:ea typeface="+mn-lt"/>
                <a:cs typeface="+mn-lt"/>
              </a:rPr>
              <a:t> op </a:t>
            </a:r>
            <a:r>
              <a:rPr lang="en-US" sz="1800" err="1">
                <a:ea typeface="+mn-lt"/>
                <a:cs typeface="+mn-lt"/>
              </a:rPr>
              <a:t>een</a:t>
            </a:r>
            <a:r>
              <a:rPr lang="en-US" sz="1800" dirty="0">
                <a:ea typeface="+mn-lt"/>
                <a:cs typeface="+mn-lt"/>
              </a:rPr>
              <a:t> </a:t>
            </a:r>
            <a:r>
              <a:rPr lang="en-US" sz="1800" err="1">
                <a:ea typeface="+mn-lt"/>
                <a:cs typeface="+mn-lt"/>
              </a:rPr>
              <a:t>leuke</a:t>
            </a:r>
            <a:r>
              <a:rPr lang="en-US" sz="1800" dirty="0">
                <a:ea typeface="+mn-lt"/>
                <a:cs typeface="+mn-lt"/>
              </a:rPr>
              <a:t> </a:t>
            </a:r>
            <a:r>
              <a:rPr lang="en-US" sz="1800" err="1">
                <a:ea typeface="+mn-lt"/>
                <a:cs typeface="+mn-lt"/>
              </a:rPr>
              <a:t>en</a:t>
            </a:r>
            <a:r>
              <a:rPr lang="en-US" sz="1800" dirty="0">
                <a:ea typeface="+mn-lt"/>
                <a:cs typeface="+mn-lt"/>
              </a:rPr>
              <a:t> </a:t>
            </a:r>
            <a:r>
              <a:rPr lang="en-US" sz="1800" err="1">
                <a:ea typeface="+mn-lt"/>
                <a:cs typeface="+mn-lt"/>
              </a:rPr>
              <a:t>interactieve</a:t>
            </a:r>
            <a:r>
              <a:rPr lang="en-US" sz="1800" dirty="0">
                <a:ea typeface="+mn-lt"/>
                <a:cs typeface="+mn-lt"/>
              </a:rPr>
              <a:t> </a:t>
            </a:r>
            <a:r>
              <a:rPr lang="en-US" sz="1800" err="1">
                <a:ea typeface="+mn-lt"/>
                <a:cs typeface="+mn-lt"/>
              </a:rPr>
              <a:t>manier</a:t>
            </a:r>
            <a:r>
              <a:rPr lang="en-US" sz="1800" dirty="0">
                <a:ea typeface="+mn-lt"/>
                <a:cs typeface="+mn-lt"/>
              </a:rPr>
              <a:t> </a:t>
            </a:r>
            <a:r>
              <a:rPr lang="en-US" sz="1800" err="1">
                <a:ea typeface="+mn-lt"/>
                <a:cs typeface="+mn-lt"/>
              </a:rPr>
              <a:t>af</a:t>
            </a:r>
            <a:r>
              <a:rPr lang="en-US" sz="1800" dirty="0">
                <a:ea typeface="+mn-lt"/>
                <a:cs typeface="+mn-lt"/>
              </a:rPr>
              <a:t> </a:t>
            </a:r>
            <a:r>
              <a:rPr lang="en-US" sz="1800" err="1">
                <a:ea typeface="+mn-lt"/>
                <a:cs typeface="+mn-lt"/>
              </a:rPr>
              <a:t>te</a:t>
            </a:r>
            <a:r>
              <a:rPr lang="en-US" sz="1800" dirty="0">
                <a:ea typeface="+mn-lt"/>
                <a:cs typeface="+mn-lt"/>
              </a:rPr>
              <a:t> </a:t>
            </a:r>
            <a:r>
              <a:rPr lang="en-US" sz="1800" err="1">
                <a:ea typeface="+mn-lt"/>
                <a:cs typeface="+mn-lt"/>
              </a:rPr>
              <a:t>sluiten</a:t>
            </a:r>
            <a:r>
              <a:rPr lang="en-US" sz="1800">
                <a:ea typeface="+mn-lt"/>
                <a:cs typeface="+mn-lt"/>
              </a:rPr>
              <a:t>.</a:t>
            </a:r>
            <a:endParaRPr lang="en-US" sz="1800" dirty="0">
              <a:ea typeface="+mn-lt"/>
              <a:cs typeface="+mn-lt"/>
            </a:endParaRPr>
          </a:p>
          <a:p>
            <a:pPr marL="285750" indent="-285750"/>
            <a:r>
              <a:rPr lang="en-US" sz="1800" dirty="0" err="1"/>
              <a:t>Organiseer</a:t>
            </a:r>
            <a:r>
              <a:rPr lang="en-US" sz="1800" dirty="0"/>
              <a:t> </a:t>
            </a:r>
            <a:r>
              <a:rPr lang="en-US" sz="1800" dirty="0" err="1"/>
              <a:t>een</a:t>
            </a:r>
            <a:r>
              <a:rPr lang="en-US" sz="1800" dirty="0"/>
              <a:t> </a:t>
            </a:r>
            <a:r>
              <a:rPr lang="en-US" sz="1800" dirty="0" err="1"/>
              <a:t>tentoonstelling</a:t>
            </a:r>
            <a:r>
              <a:rPr lang="en-US" sz="1800" dirty="0"/>
              <a:t> </a:t>
            </a:r>
            <a:r>
              <a:rPr lang="en-US" sz="1800" dirty="0" err="1"/>
              <a:t>waar</a:t>
            </a:r>
            <a:r>
              <a:rPr lang="en-US" sz="1800" dirty="0"/>
              <a:t> de </a:t>
            </a:r>
            <a:r>
              <a:rPr lang="en-US" sz="1800" dirty="0" err="1"/>
              <a:t>leerlingen</a:t>
            </a:r>
            <a:r>
              <a:rPr lang="en-US" sz="1800" dirty="0"/>
              <a:t> </a:t>
            </a:r>
            <a:r>
              <a:rPr lang="en-US" sz="1800" dirty="0" err="1"/>
              <a:t>hun</a:t>
            </a:r>
            <a:r>
              <a:rPr lang="en-US" sz="1800" dirty="0"/>
              <a:t> </a:t>
            </a:r>
            <a:r>
              <a:rPr lang="en-US" sz="1800" dirty="0" err="1"/>
              <a:t>werk</a:t>
            </a:r>
            <a:r>
              <a:rPr lang="en-US" sz="1800" dirty="0"/>
              <a:t> </a:t>
            </a:r>
            <a:r>
              <a:rPr lang="en-US" sz="1800" dirty="0" err="1"/>
              <a:t>kunnen</a:t>
            </a:r>
            <a:r>
              <a:rPr lang="en-US" sz="1800" dirty="0"/>
              <a:t> </a:t>
            </a:r>
            <a:r>
              <a:rPr lang="en-US" sz="1800" dirty="0" err="1"/>
              <a:t>presenteren</a:t>
            </a:r>
            <a:r>
              <a:rPr lang="en-US" sz="1800" dirty="0"/>
              <a:t> </a:t>
            </a:r>
            <a:r>
              <a:rPr lang="en-US" sz="1800" dirty="0" err="1"/>
              <a:t>aan</a:t>
            </a:r>
            <a:r>
              <a:rPr lang="en-US" sz="1800" dirty="0"/>
              <a:t> </a:t>
            </a:r>
            <a:r>
              <a:rPr lang="en-US" sz="1800" dirty="0" err="1"/>
              <a:t>elkaar</a:t>
            </a:r>
            <a:r>
              <a:rPr lang="en-US" sz="1800" dirty="0"/>
              <a:t>, </a:t>
            </a:r>
            <a:r>
              <a:rPr lang="en-US" sz="1800" dirty="0" err="1"/>
              <a:t>aan</a:t>
            </a:r>
            <a:r>
              <a:rPr lang="en-US" sz="1800" dirty="0"/>
              <a:t> </a:t>
            </a:r>
            <a:r>
              <a:rPr lang="en-US" sz="1800" dirty="0" err="1"/>
              <a:t>andere</a:t>
            </a:r>
            <a:r>
              <a:rPr lang="en-US" sz="1800" dirty="0"/>
              <a:t> </a:t>
            </a:r>
            <a:r>
              <a:rPr lang="en-US" sz="1800" dirty="0" err="1"/>
              <a:t>klassen</a:t>
            </a:r>
            <a:r>
              <a:rPr lang="en-US" sz="1800" dirty="0"/>
              <a:t> of </a:t>
            </a:r>
            <a:r>
              <a:rPr lang="en-US" sz="1800" dirty="0" err="1"/>
              <a:t>aan</a:t>
            </a:r>
            <a:r>
              <a:rPr lang="en-US" sz="1800" dirty="0"/>
              <a:t> </a:t>
            </a:r>
            <a:r>
              <a:rPr lang="en-US" sz="1800" dirty="0" err="1"/>
              <a:t>ouders</a:t>
            </a:r>
            <a:r>
              <a:rPr lang="en-US" sz="1800" dirty="0"/>
              <a:t>. </a:t>
            </a:r>
          </a:p>
          <a:p>
            <a:pPr marL="285750" indent="-285750"/>
            <a:endParaRPr lang="en-US" sz="1800" dirty="0"/>
          </a:p>
          <a:p>
            <a:pPr marL="0" indent="0">
              <a:buNone/>
            </a:pPr>
            <a:endParaRPr lang="en-US" sz="1800" dirty="0"/>
          </a:p>
        </p:txBody>
      </p:sp>
    </p:spTree>
    <p:extLst>
      <p:ext uri="{BB962C8B-B14F-4D97-AF65-F5344CB8AC3E}">
        <p14:creationId xmlns:p14="http://schemas.microsoft.com/office/powerpoint/2010/main" val="349009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BF031-822D-52AA-58AD-F23B64A2FD1F}"/>
              </a:ext>
            </a:extLst>
          </p:cNvPr>
          <p:cNvSpPr>
            <a:spLocks noGrp="1"/>
          </p:cNvSpPr>
          <p:nvPr>
            <p:ph type="title"/>
          </p:nvPr>
        </p:nvSpPr>
        <p:spPr/>
        <p:txBody>
          <a:bodyPr/>
          <a:lstStyle/>
          <a:p>
            <a:r>
              <a:rPr lang="nl-NL" dirty="0"/>
              <a:t>Evaluatie middenbouw</a:t>
            </a:r>
          </a:p>
        </p:txBody>
      </p:sp>
      <p:sp>
        <p:nvSpPr>
          <p:cNvPr id="3" name="Tijdelijke aanduiding voor inhoud 2">
            <a:extLst>
              <a:ext uri="{FF2B5EF4-FFF2-40B4-BE49-F238E27FC236}">
                <a16:creationId xmlns:a16="http://schemas.microsoft.com/office/drawing/2014/main" id="{BEF0E458-C6D2-C429-234F-362846672737}"/>
              </a:ext>
            </a:extLst>
          </p:cNvPr>
          <p:cNvSpPr>
            <a:spLocks noGrp="1"/>
          </p:cNvSpPr>
          <p:nvPr>
            <p:ph idx="1"/>
          </p:nvPr>
        </p:nvSpPr>
        <p:spPr/>
        <p:txBody>
          <a:bodyPr>
            <a:normAutofit fontScale="92500" lnSpcReduction="20000"/>
          </a:bodyPr>
          <a:lstStyle/>
          <a:p>
            <a:r>
              <a:rPr lang="nl-NL" sz="2400" dirty="0"/>
              <a:t>Wat was het thema van afgelopen week?</a:t>
            </a:r>
          </a:p>
          <a:p>
            <a:r>
              <a:rPr lang="nl-NL" sz="2400" dirty="0"/>
              <a:t>Hoe heb je aan het thema gewerkt?</a:t>
            </a:r>
          </a:p>
          <a:p>
            <a:r>
              <a:rPr lang="nl-NL" sz="2400" dirty="0"/>
              <a:t>Hoe is het thema toegepast tijdens verschillende vakken?</a:t>
            </a:r>
            <a:endParaRPr lang="en-US" sz="2400" dirty="0"/>
          </a:p>
          <a:p>
            <a:r>
              <a:rPr lang="nl-NL" sz="2400" dirty="0"/>
              <a:t>Kun je benoemen wat je hebt geleerd bij vakken zoals taal, rekenen, geschiedenis, Engels en drama in relatie tot het thema?</a:t>
            </a:r>
            <a:endParaRPr lang="en-US" sz="2400" dirty="0"/>
          </a:p>
          <a:p>
            <a:r>
              <a:rPr lang="nl-NL" sz="2400" dirty="0"/>
              <a:t>Zijn er vakken waarbij je graag meer bezig was geweest met het thema van jouw klas? Waarom?</a:t>
            </a:r>
            <a:endParaRPr lang="en-US" sz="2400" dirty="0"/>
          </a:p>
          <a:p>
            <a:r>
              <a:rPr lang="nl-NL" sz="2400" dirty="0"/>
              <a:t>Welke andere activiteiten had je willen doen of wat had je nog meer willen leren binnen dit thema?</a:t>
            </a:r>
            <a:endParaRPr lang="en-US" sz="2400" dirty="0"/>
          </a:p>
          <a:p>
            <a:r>
              <a:rPr lang="nl-NL" sz="2400" dirty="0"/>
              <a:t>Op een schaal van 1 tot 10, hoe leerzaam vond je het thema? Wat heb je allemaal geleerd tijdens deze periode</a:t>
            </a:r>
            <a:endParaRPr lang="nl-NL" dirty="0"/>
          </a:p>
        </p:txBody>
      </p:sp>
    </p:spTree>
    <p:extLst>
      <p:ext uri="{BB962C8B-B14F-4D97-AF65-F5344CB8AC3E}">
        <p14:creationId xmlns:p14="http://schemas.microsoft.com/office/powerpoint/2010/main" val="1028721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C1A00-1025-1F7A-B0C3-923967E7BE25}"/>
              </a:ext>
            </a:extLst>
          </p:cNvPr>
          <p:cNvSpPr>
            <a:spLocks noGrp="1"/>
          </p:cNvSpPr>
          <p:nvPr>
            <p:ph type="title"/>
          </p:nvPr>
        </p:nvSpPr>
        <p:spPr/>
        <p:txBody>
          <a:bodyPr/>
          <a:lstStyle/>
          <a:p>
            <a:r>
              <a:rPr lang="nl-NL" dirty="0"/>
              <a:t>Evaluatie bovenbouw</a:t>
            </a:r>
          </a:p>
        </p:txBody>
      </p:sp>
      <p:sp>
        <p:nvSpPr>
          <p:cNvPr id="3" name="Tijdelijke aanduiding voor inhoud 2">
            <a:extLst>
              <a:ext uri="{FF2B5EF4-FFF2-40B4-BE49-F238E27FC236}">
                <a16:creationId xmlns:a16="http://schemas.microsoft.com/office/drawing/2014/main" id="{F57B4B02-3076-96E8-461E-1026392410A9}"/>
              </a:ext>
            </a:extLst>
          </p:cNvPr>
          <p:cNvSpPr>
            <a:spLocks noGrp="1"/>
          </p:cNvSpPr>
          <p:nvPr>
            <p:ph idx="1"/>
          </p:nvPr>
        </p:nvSpPr>
        <p:spPr>
          <a:xfrm>
            <a:off x="680321" y="2336873"/>
            <a:ext cx="9714713" cy="4322895"/>
          </a:xfrm>
        </p:spPr>
        <p:txBody>
          <a:bodyPr vert="horz" lIns="91440" tIns="45720" rIns="91440" bIns="45720" rtlCol="0" anchor="t">
            <a:normAutofit fontScale="85000" lnSpcReduction="20000"/>
          </a:bodyPr>
          <a:lstStyle/>
          <a:p>
            <a:r>
              <a:rPr lang="nl-NL" dirty="0"/>
              <a:t>Wat was het hoofdthema en thema van jouw klas waar we ons de afgelopen weken </a:t>
            </a:r>
            <a:r>
              <a:rPr lang="nl-NL"/>
              <a:t>op hebben gericht? = onthouden </a:t>
            </a:r>
            <a:endParaRPr lang="en-US"/>
          </a:p>
          <a:p>
            <a:r>
              <a:rPr lang="nl-NL" dirty="0"/>
              <a:t>Kun je uitleggen op welke manier we hebben gewerkt aan het thema van jouw </a:t>
            </a:r>
            <a:r>
              <a:rPr lang="nl-NL"/>
              <a:t>klas? = begrijpen</a:t>
            </a:r>
          </a:p>
          <a:p>
            <a:r>
              <a:rPr lang="nl-NL" dirty="0"/>
              <a:t>Hoe hebben we het thema van jouw klas toegepast tijdens verschillende vakken? </a:t>
            </a:r>
          </a:p>
          <a:p>
            <a:r>
              <a:rPr lang="nl-NL" dirty="0"/>
              <a:t>= toepassen </a:t>
            </a:r>
          </a:p>
          <a:p>
            <a:r>
              <a:rPr lang="nl-NL" dirty="0"/>
              <a:t>Kun je benoemen wat je hebt geleerd bij vakken zoals taal, rekenen, geschiedenis, Engels en drama in relatie tot het thema van jouw klas? =analyseren</a:t>
            </a:r>
          </a:p>
          <a:p>
            <a:r>
              <a:rPr lang="nl-NL" dirty="0"/>
              <a:t>Zijn er vakken waarbij je graag meer bezig was geweest met het thema van jouw klas? Waarom? = evalueren</a:t>
            </a:r>
          </a:p>
          <a:p>
            <a:r>
              <a:rPr lang="nl-NL" dirty="0"/>
              <a:t>Welke andere activiteiten of leerervaringen had je willen hebben binnen dit thema? = creëren</a:t>
            </a:r>
          </a:p>
          <a:p>
            <a:r>
              <a:rPr lang="nl-NL" dirty="0"/>
              <a:t>Op een schaal van 1 tot 10, hoe leerzaam vond je het hoofdthema? Wat heb je allemaal geleerd tijdens deze periode? = evalueren </a:t>
            </a:r>
          </a:p>
        </p:txBody>
      </p:sp>
    </p:spTree>
    <p:extLst>
      <p:ext uri="{BB962C8B-B14F-4D97-AF65-F5344CB8AC3E}">
        <p14:creationId xmlns:p14="http://schemas.microsoft.com/office/powerpoint/2010/main" val="3726692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alphaModFix amt="10000"/>
            <a:extLst>
              <a:ext uri="{28A0092B-C50C-407E-A947-70E740481C1C}">
                <a14:useLocalDpi xmlns:a14="http://schemas.microsoft.com/office/drawing/2010/main"/>
              </a:ext>
            </a:extLst>
          </a:blip>
          <a:stretch>
            <a:fillRect/>
          </a:stretch>
        </p:blipFill>
        <p:spPr>
          <a:xfrm>
            <a:off x="-3176" y="0"/>
            <a:ext cx="12192000" cy="6858000"/>
          </a:xfrm>
          <a:prstGeom prst="rect">
            <a:avLst/>
          </a:prstGeom>
        </p:spPr>
      </p:pic>
      <p:sp>
        <p:nvSpPr>
          <p:cNvPr id="15" name="Rectangle 14">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C5784998-7E32-8386-5AEF-4926AD564D40}"/>
              </a:ext>
            </a:extLst>
          </p:cNvPr>
          <p:cNvSpPr>
            <a:spLocks noGrp="1"/>
          </p:cNvSpPr>
          <p:nvPr>
            <p:ph type="title"/>
          </p:nvPr>
        </p:nvSpPr>
        <p:spPr>
          <a:xfrm>
            <a:off x="680321" y="753228"/>
            <a:ext cx="4136123" cy="1080938"/>
          </a:xfrm>
        </p:spPr>
        <p:txBody>
          <a:bodyPr>
            <a:normAutofit/>
          </a:bodyPr>
          <a:lstStyle/>
          <a:p>
            <a:r>
              <a:rPr lang="nl-NL" sz="2400"/>
              <a:t>Thema's op verschillende scholen</a:t>
            </a:r>
          </a:p>
        </p:txBody>
      </p:sp>
      <p:pic>
        <p:nvPicPr>
          <p:cNvPr id="19" name="Picture 18">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2" y="1970241"/>
            <a:ext cx="4956048" cy="199787"/>
          </a:xfrm>
          <a:prstGeom prst="rect">
            <a:avLst/>
          </a:prstGeom>
        </p:spPr>
      </p:pic>
      <p:sp>
        <p:nvSpPr>
          <p:cNvPr id="8" name="Content Placeholder 7">
            <a:extLst>
              <a:ext uri="{FF2B5EF4-FFF2-40B4-BE49-F238E27FC236}">
                <a16:creationId xmlns:a16="http://schemas.microsoft.com/office/drawing/2014/main" id="{C02C97F7-81D2-0FD2-3B87-D3BDDCA2AC00}"/>
              </a:ext>
            </a:extLst>
          </p:cNvPr>
          <p:cNvSpPr>
            <a:spLocks noGrp="1"/>
          </p:cNvSpPr>
          <p:nvPr>
            <p:ph idx="1"/>
          </p:nvPr>
        </p:nvSpPr>
        <p:spPr>
          <a:xfrm>
            <a:off x="680321" y="2336873"/>
            <a:ext cx="3656289" cy="3599316"/>
          </a:xfrm>
        </p:spPr>
        <p:txBody>
          <a:bodyPr vert="horz" lIns="91440" tIns="45720" rIns="91440" bIns="45720" rtlCol="0" anchor="t">
            <a:normAutofit/>
          </a:bodyPr>
          <a:lstStyle/>
          <a:p>
            <a:r>
              <a:rPr lang="en-US" sz="1400" err="1"/>
              <a:t>Wereld</a:t>
            </a:r>
            <a:r>
              <a:rPr lang="en-US" sz="1400" dirty="0"/>
              <a:t> </a:t>
            </a:r>
            <a:r>
              <a:rPr lang="en-US" sz="1400" err="1"/>
              <a:t>wijze</a:t>
            </a:r>
            <a:r>
              <a:rPr lang="en-US" sz="1400"/>
              <a:t> kunst</a:t>
            </a:r>
            <a:endParaRPr lang="nl-NL"/>
          </a:p>
          <a:p>
            <a:r>
              <a:rPr lang="en-US" sz="1400" dirty="0"/>
              <a:t>Let's go digital</a:t>
            </a:r>
          </a:p>
          <a:p>
            <a:r>
              <a:rPr lang="en-US" sz="1400" err="1"/>
              <a:t>Natte</a:t>
            </a:r>
            <a:r>
              <a:rPr lang="en-US" sz="1400" dirty="0"/>
              <a:t> </a:t>
            </a:r>
            <a:r>
              <a:rPr lang="en-US" sz="1400" err="1"/>
              <a:t>voeten</a:t>
            </a:r>
            <a:endParaRPr lang="en-US" sz="1400" dirty="0"/>
          </a:p>
          <a:p>
            <a:r>
              <a:rPr lang="en-US" sz="1400" dirty="0"/>
              <a:t>Kunst </a:t>
            </a:r>
            <a:r>
              <a:rPr lang="en-US" sz="1400" err="1"/>
              <a:t>geeft</a:t>
            </a:r>
            <a:r>
              <a:rPr lang="en-US" sz="1400" dirty="0"/>
              <a:t> </a:t>
            </a:r>
            <a:r>
              <a:rPr lang="en-US" sz="1400" err="1"/>
              <a:t>kleur</a:t>
            </a:r>
            <a:endParaRPr lang="en-US" sz="1400" dirty="0"/>
          </a:p>
          <a:p>
            <a:r>
              <a:rPr lang="en-US" sz="1400" dirty="0"/>
              <a:t>Europe </a:t>
            </a:r>
          </a:p>
        </p:txBody>
      </p:sp>
      <p:pic>
        <p:nvPicPr>
          <p:cNvPr id="4" name="Tijdelijke aanduiding voor inhoud 3" descr="Afbeelding met tekst, tekenfilm, grafische vormgeving, fictie&#10;&#10;Automatisch gegenereerde beschrijving">
            <a:extLst>
              <a:ext uri="{FF2B5EF4-FFF2-40B4-BE49-F238E27FC236}">
                <a16:creationId xmlns:a16="http://schemas.microsoft.com/office/drawing/2014/main" id="{84AE277D-47B1-9741-81C3-6F9B95096E0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76090" y="1066185"/>
            <a:ext cx="6269479" cy="472563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002474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0CD88-50ED-79AB-9FF0-716080FC5CF3}"/>
              </a:ext>
            </a:extLst>
          </p:cNvPr>
          <p:cNvSpPr>
            <a:spLocks noGrp="1"/>
          </p:cNvSpPr>
          <p:nvPr>
            <p:ph type="title"/>
          </p:nvPr>
        </p:nvSpPr>
        <p:spPr/>
        <p:txBody>
          <a:bodyPr/>
          <a:lstStyle/>
          <a:p>
            <a:endParaRPr lang="nl-NL"/>
          </a:p>
        </p:txBody>
      </p:sp>
      <p:pic>
        <p:nvPicPr>
          <p:cNvPr id="5" name="Tijdelijke aanduiding voor inhoud 4" descr="Afbeelding met tekst, schermopname, Website, Webpagina&#10;&#10;Automatisch gegenereerde beschrijving">
            <a:extLst>
              <a:ext uri="{FF2B5EF4-FFF2-40B4-BE49-F238E27FC236}">
                <a16:creationId xmlns:a16="http://schemas.microsoft.com/office/drawing/2014/main" id="{83A3936B-2F98-BD5F-C7DC-4FC636DE99B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9816" y="-144967"/>
            <a:ext cx="5816184" cy="8327425"/>
          </a:xfrm>
        </p:spPr>
      </p:pic>
      <p:pic>
        <p:nvPicPr>
          <p:cNvPr id="13" name="Afbeelding 12" descr="Afbeelding met tekst, schermopname, document, Lettertype&#10;&#10;Automatisch gegenereerde beschrijving">
            <a:extLst>
              <a:ext uri="{FF2B5EF4-FFF2-40B4-BE49-F238E27FC236}">
                <a16:creationId xmlns:a16="http://schemas.microsoft.com/office/drawing/2014/main" id="{819D4A76-0E87-4162-C3AD-B463223E69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0916" y="0"/>
            <a:ext cx="5501268" cy="6884268"/>
          </a:xfrm>
          <a:prstGeom prst="rect">
            <a:avLst/>
          </a:prstGeom>
        </p:spPr>
      </p:pic>
    </p:spTree>
    <p:extLst>
      <p:ext uri="{BB962C8B-B14F-4D97-AF65-F5344CB8AC3E}">
        <p14:creationId xmlns:p14="http://schemas.microsoft.com/office/powerpoint/2010/main" val="4283442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C0ED67-9454-FD71-6172-F49BCC2C39CB}"/>
              </a:ext>
            </a:extLst>
          </p:cNvPr>
          <p:cNvSpPr>
            <a:spLocks noGrp="1"/>
          </p:cNvSpPr>
          <p:nvPr>
            <p:ph type="title"/>
          </p:nvPr>
        </p:nvSpPr>
        <p:spPr/>
        <p:txBody>
          <a:bodyPr/>
          <a:lstStyle/>
          <a:p>
            <a:r>
              <a:rPr lang="nl-NL" dirty="0"/>
              <a:t>Ontwerpopdracht</a:t>
            </a:r>
          </a:p>
        </p:txBody>
      </p:sp>
      <p:sp>
        <p:nvSpPr>
          <p:cNvPr id="3" name="Tijdelijke aanduiding voor inhoud 2">
            <a:extLst>
              <a:ext uri="{FF2B5EF4-FFF2-40B4-BE49-F238E27FC236}">
                <a16:creationId xmlns:a16="http://schemas.microsoft.com/office/drawing/2014/main" id="{95AFDDF9-DD61-EA20-0521-200ACC4F7B81}"/>
              </a:ext>
            </a:extLst>
          </p:cNvPr>
          <p:cNvSpPr>
            <a:spLocks noGrp="1"/>
          </p:cNvSpPr>
          <p:nvPr>
            <p:ph idx="1"/>
          </p:nvPr>
        </p:nvSpPr>
        <p:spPr/>
        <p:txBody>
          <a:bodyPr vert="horz" lIns="91440" tIns="45720" rIns="91440" bIns="45720" rtlCol="0" anchor="t">
            <a:normAutofit/>
          </a:bodyPr>
          <a:lstStyle/>
          <a:p>
            <a:r>
              <a:rPr lang="nl-NL" dirty="0"/>
              <a:t>Ga per bouw aan een tafel zitten</a:t>
            </a:r>
          </a:p>
          <a:p>
            <a:endParaRPr lang="nl-NL" dirty="0"/>
          </a:p>
          <a:p>
            <a:r>
              <a:rPr lang="nl-NL" dirty="0"/>
              <a:t>Hoe kun je met deze bouw evalueren op het thema?</a:t>
            </a:r>
          </a:p>
          <a:p>
            <a:r>
              <a:rPr lang="nl-NL" dirty="0"/>
              <a:t>Welke vragen stel je?</a:t>
            </a:r>
          </a:p>
          <a:p>
            <a:r>
              <a:rPr lang="nl-NL" dirty="0"/>
              <a:t>Op welke manier stel je de vragen?</a:t>
            </a:r>
          </a:p>
          <a:p>
            <a:r>
              <a:rPr lang="nl-NL" dirty="0"/>
              <a:t>Doe je dit met de hele klas tegelijk of juist niet? En wat dan wel?</a:t>
            </a:r>
          </a:p>
          <a:p>
            <a:r>
              <a:rPr lang="nl-NL" dirty="0"/>
              <a:t>Maak een Pitch en gebruik daar de Flipovers bij</a:t>
            </a:r>
          </a:p>
        </p:txBody>
      </p:sp>
    </p:spTree>
    <p:extLst>
      <p:ext uri="{BB962C8B-B14F-4D97-AF65-F5344CB8AC3E}">
        <p14:creationId xmlns:p14="http://schemas.microsoft.com/office/powerpoint/2010/main" val="3015035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D9FBB2-3BA3-B916-7D11-84DF17489568}"/>
              </a:ext>
            </a:extLst>
          </p:cNvPr>
          <p:cNvSpPr>
            <a:spLocks noGrp="1"/>
          </p:cNvSpPr>
          <p:nvPr>
            <p:ph type="title"/>
          </p:nvPr>
        </p:nvSpPr>
        <p:spPr/>
        <p:txBody>
          <a:bodyPr/>
          <a:lstStyle/>
          <a:p>
            <a:r>
              <a:rPr lang="nl-NL" dirty="0"/>
              <a:t>Studenten</a:t>
            </a:r>
          </a:p>
        </p:txBody>
      </p:sp>
      <p:sp>
        <p:nvSpPr>
          <p:cNvPr id="3" name="Tijdelijke aanduiding voor inhoud 2">
            <a:extLst>
              <a:ext uri="{FF2B5EF4-FFF2-40B4-BE49-F238E27FC236}">
                <a16:creationId xmlns:a16="http://schemas.microsoft.com/office/drawing/2014/main" id="{9ACF0D7A-87EA-902F-C95C-6B755F7469E5}"/>
              </a:ext>
            </a:extLst>
          </p:cNvPr>
          <p:cNvSpPr>
            <a:spLocks noGrp="1"/>
          </p:cNvSpPr>
          <p:nvPr>
            <p:ph idx="1"/>
          </p:nvPr>
        </p:nvSpPr>
        <p:spPr/>
        <p:txBody>
          <a:bodyPr vert="horz" lIns="91440" tIns="45720" rIns="91440" bIns="45720" rtlCol="0" anchor="t">
            <a:normAutofit/>
          </a:bodyPr>
          <a:lstStyle/>
          <a:p>
            <a:r>
              <a:rPr lang="nl-NL" dirty="0"/>
              <a:t>Jonas Engels</a:t>
            </a:r>
            <a:endParaRPr lang="nl-NL" dirty="0" err="1"/>
          </a:p>
          <a:p>
            <a:r>
              <a:rPr lang="nl-NL" dirty="0"/>
              <a:t>Pien </a:t>
            </a:r>
            <a:r>
              <a:rPr lang="nl-NL" dirty="0" err="1"/>
              <a:t>Maïkel</a:t>
            </a:r>
          </a:p>
          <a:p>
            <a:r>
              <a:rPr lang="nl-NL" dirty="0" err="1"/>
              <a:t>Chayenne</a:t>
            </a:r>
            <a:r>
              <a:rPr lang="nl-NL" dirty="0"/>
              <a:t> Mast</a:t>
            </a:r>
          </a:p>
          <a:p>
            <a:r>
              <a:rPr lang="nl-NL" err="1"/>
              <a:t>Géke</a:t>
            </a:r>
            <a:r>
              <a:rPr lang="nl-NL" dirty="0"/>
              <a:t> Senger</a:t>
            </a:r>
          </a:p>
          <a:p>
            <a:r>
              <a:rPr lang="nl-NL" dirty="0"/>
              <a:t>Kaylee Taken</a:t>
            </a:r>
          </a:p>
          <a:p>
            <a:r>
              <a:rPr lang="nl-NL" dirty="0"/>
              <a:t>Jarno Peters</a:t>
            </a:r>
          </a:p>
          <a:p>
            <a:endParaRPr lang="nl-NL" dirty="0"/>
          </a:p>
          <a:p>
            <a:endParaRPr lang="nl-NL" dirty="0"/>
          </a:p>
        </p:txBody>
      </p:sp>
    </p:spTree>
    <p:extLst>
      <p:ext uri="{BB962C8B-B14F-4D97-AF65-F5344CB8AC3E}">
        <p14:creationId xmlns:p14="http://schemas.microsoft.com/office/powerpoint/2010/main" val="19277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1B612F-9F97-A0A9-0574-83F0C83B5B7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54D82A3B-23A2-3941-083D-7D511848B7B0}"/>
              </a:ext>
            </a:extLst>
          </p:cNvPr>
          <p:cNvSpPr>
            <a:spLocks noGrp="1"/>
          </p:cNvSpPr>
          <p:nvPr>
            <p:ph idx="1"/>
          </p:nvPr>
        </p:nvSpPr>
        <p:spPr/>
        <p:txBody>
          <a:bodyPr/>
          <a:lstStyle/>
          <a:p>
            <a:endParaRPr lang="nl-NL"/>
          </a:p>
        </p:txBody>
      </p:sp>
      <p:pic>
        <p:nvPicPr>
          <p:cNvPr id="4" name="Afbeelding 3" descr="Afbeelding met tekst, schermopname, tekenfilm, Publicatie&#10;&#10;Automatisch gegenereerde beschrijving">
            <a:extLst>
              <a:ext uri="{FF2B5EF4-FFF2-40B4-BE49-F238E27FC236}">
                <a16:creationId xmlns:a16="http://schemas.microsoft.com/office/drawing/2014/main" id="{21131EA2-ADB3-A160-234A-A3FF8318AE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8551" y="-134912"/>
            <a:ext cx="4852035" cy="6858000"/>
          </a:xfrm>
          <a:prstGeom prst="rect">
            <a:avLst/>
          </a:prstGeom>
        </p:spPr>
      </p:pic>
    </p:spTree>
    <p:extLst>
      <p:ext uri="{BB962C8B-B14F-4D97-AF65-F5344CB8AC3E}">
        <p14:creationId xmlns:p14="http://schemas.microsoft.com/office/powerpoint/2010/main" val="3991268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E9B465-7004-65A7-1F6E-AFEBBF474F9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76DB91A-185D-9D72-C1A1-0A701CDADB60}"/>
              </a:ext>
            </a:extLst>
          </p:cNvPr>
          <p:cNvSpPr>
            <a:spLocks noGrp="1"/>
          </p:cNvSpPr>
          <p:nvPr>
            <p:ph idx="1"/>
          </p:nvPr>
        </p:nvSpPr>
        <p:spPr/>
        <p:txBody>
          <a:bodyPr/>
          <a:lstStyle/>
          <a:p>
            <a:endParaRPr lang="nl-NL" dirty="0"/>
          </a:p>
        </p:txBody>
      </p:sp>
      <p:pic>
        <p:nvPicPr>
          <p:cNvPr id="4" name="Afbeelding 3" descr="Afbeelding met tekst, fictie, grafische vormgeving, Tekenfilm&#10;&#10;Automatisch gegenereerde beschrijving">
            <a:extLst>
              <a:ext uri="{FF2B5EF4-FFF2-40B4-BE49-F238E27FC236}">
                <a16:creationId xmlns:a16="http://schemas.microsoft.com/office/drawing/2014/main" id="{C27A3021-B407-BD84-A833-8D83762C8D1F}"/>
              </a:ext>
            </a:extLst>
          </p:cNvPr>
          <p:cNvPicPr>
            <a:picLocks noChangeAspect="1"/>
          </p:cNvPicPr>
          <p:nvPr/>
        </p:nvPicPr>
        <p:blipFill>
          <a:blip r:embed="rId2"/>
          <a:stretch>
            <a:fillRect/>
          </a:stretch>
        </p:blipFill>
        <p:spPr>
          <a:xfrm>
            <a:off x="1274164" y="64651"/>
            <a:ext cx="9188969" cy="6881545"/>
          </a:xfrm>
          <a:prstGeom prst="rect">
            <a:avLst/>
          </a:prstGeom>
        </p:spPr>
      </p:pic>
    </p:spTree>
    <p:extLst>
      <p:ext uri="{BB962C8B-B14F-4D97-AF65-F5344CB8AC3E}">
        <p14:creationId xmlns:p14="http://schemas.microsoft.com/office/powerpoint/2010/main" val="1267018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55527C-CC98-007E-C21C-4BA4F7219C95}"/>
              </a:ext>
            </a:extLst>
          </p:cNvPr>
          <p:cNvSpPr>
            <a:spLocks noGrp="1"/>
          </p:cNvSpPr>
          <p:nvPr>
            <p:ph type="title"/>
          </p:nvPr>
        </p:nvSpPr>
        <p:spPr/>
        <p:txBody>
          <a:bodyPr/>
          <a:lstStyle/>
          <a:p>
            <a:r>
              <a:rPr lang="nl-NL" dirty="0"/>
              <a:t>Inhoudsopgave </a:t>
            </a:r>
          </a:p>
        </p:txBody>
      </p:sp>
      <p:sp>
        <p:nvSpPr>
          <p:cNvPr id="3" name="Tijdelijke aanduiding voor inhoud 2">
            <a:extLst>
              <a:ext uri="{FF2B5EF4-FFF2-40B4-BE49-F238E27FC236}">
                <a16:creationId xmlns:a16="http://schemas.microsoft.com/office/drawing/2014/main" id="{A61D08E5-5F07-EA95-DF3E-2D1EAA44FD47}"/>
              </a:ext>
            </a:extLst>
          </p:cNvPr>
          <p:cNvSpPr>
            <a:spLocks noGrp="1"/>
          </p:cNvSpPr>
          <p:nvPr>
            <p:ph idx="1"/>
          </p:nvPr>
        </p:nvSpPr>
        <p:spPr/>
        <p:txBody>
          <a:bodyPr vert="horz" lIns="91440" tIns="45720" rIns="91440" bIns="45720" rtlCol="0" anchor="t">
            <a:normAutofit fontScale="92500" lnSpcReduction="10000"/>
          </a:bodyPr>
          <a:lstStyle/>
          <a:p>
            <a:r>
              <a:rPr lang="nl-NL" dirty="0"/>
              <a:t>Wie zijn wij?</a:t>
            </a:r>
          </a:p>
          <a:p>
            <a:r>
              <a:rPr lang="nl-NL" dirty="0"/>
              <a:t>Waarom dit ontwerpatelier?</a:t>
            </a:r>
          </a:p>
          <a:p>
            <a:r>
              <a:rPr lang="nl-NL" dirty="0"/>
              <a:t>Wat is cultuureducatie?</a:t>
            </a:r>
          </a:p>
          <a:p>
            <a:r>
              <a:rPr lang="nl-NL" dirty="0"/>
              <a:t>Wat is een </a:t>
            </a:r>
            <a:r>
              <a:rPr lang="nl-NL" dirty="0" err="1"/>
              <a:t>icc</a:t>
            </a:r>
            <a:r>
              <a:rPr lang="nl-NL" dirty="0"/>
              <a:t>-wijkproject?</a:t>
            </a:r>
          </a:p>
          <a:p>
            <a:r>
              <a:rPr lang="nl-NL" dirty="0"/>
              <a:t>Taxonomie van </a:t>
            </a:r>
            <a:r>
              <a:rPr lang="nl-NL" dirty="0" err="1"/>
              <a:t>Bloom</a:t>
            </a:r>
            <a:endParaRPr lang="nl-NL" dirty="0"/>
          </a:p>
          <a:p>
            <a:r>
              <a:rPr lang="nl-NL" dirty="0"/>
              <a:t>Evaluatiemiddel per bouw</a:t>
            </a:r>
          </a:p>
          <a:p>
            <a:r>
              <a:rPr lang="nl-NL" dirty="0"/>
              <a:t>Thema's op verschillende scholen</a:t>
            </a:r>
          </a:p>
          <a:p>
            <a:r>
              <a:rPr lang="nl-NL" dirty="0"/>
              <a:t>Ontwerpopdracht </a:t>
            </a:r>
          </a:p>
          <a:p>
            <a:r>
              <a:rPr lang="nl-NL" dirty="0"/>
              <a:t>Pitchen</a:t>
            </a:r>
          </a:p>
          <a:p>
            <a:endParaRPr lang="nl-NL" dirty="0"/>
          </a:p>
        </p:txBody>
      </p:sp>
      <p:pic>
        <p:nvPicPr>
          <p:cNvPr id="4" name="Afbeelding 3" descr="Afbeelding met vuurwerk, kleding, persoon, Menselijk gezicht&#10;&#10;Automatisch gegenereerde beschrijving">
            <a:extLst>
              <a:ext uri="{FF2B5EF4-FFF2-40B4-BE49-F238E27FC236}">
                <a16:creationId xmlns:a16="http://schemas.microsoft.com/office/drawing/2014/main" id="{32443B2A-9960-1BCA-BE40-50AB51DE394F}"/>
              </a:ext>
            </a:extLst>
          </p:cNvPr>
          <p:cNvPicPr>
            <a:picLocks noChangeAspect="1"/>
          </p:cNvPicPr>
          <p:nvPr/>
        </p:nvPicPr>
        <p:blipFill>
          <a:blip r:embed="rId2"/>
          <a:stretch>
            <a:fillRect/>
          </a:stretch>
        </p:blipFill>
        <p:spPr>
          <a:xfrm>
            <a:off x="6096000" y="2426124"/>
            <a:ext cx="5174894" cy="3427232"/>
          </a:xfrm>
          <a:prstGeom prst="rect">
            <a:avLst/>
          </a:prstGeom>
        </p:spPr>
      </p:pic>
    </p:spTree>
    <p:extLst>
      <p:ext uri="{BB962C8B-B14F-4D97-AF65-F5344CB8AC3E}">
        <p14:creationId xmlns:p14="http://schemas.microsoft.com/office/powerpoint/2010/main" val="204440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8CD68-3803-ACA1-9AE8-3C56E269460E}"/>
              </a:ext>
            </a:extLst>
          </p:cNvPr>
          <p:cNvSpPr>
            <a:spLocks noGrp="1"/>
          </p:cNvSpPr>
          <p:nvPr>
            <p:ph type="title"/>
          </p:nvPr>
        </p:nvSpPr>
        <p:spPr/>
        <p:txBody>
          <a:bodyPr/>
          <a:lstStyle/>
          <a:p>
            <a:r>
              <a:rPr lang="nl-NL" dirty="0"/>
              <a:t>Wie zijn wij?</a:t>
            </a:r>
          </a:p>
        </p:txBody>
      </p:sp>
      <p:sp>
        <p:nvSpPr>
          <p:cNvPr id="3" name="Tijdelijke aanduiding voor inhoud 2">
            <a:extLst>
              <a:ext uri="{FF2B5EF4-FFF2-40B4-BE49-F238E27FC236}">
                <a16:creationId xmlns:a16="http://schemas.microsoft.com/office/drawing/2014/main" id="{85A97237-83E3-1FA2-77D4-BA981E1AA950}"/>
              </a:ext>
            </a:extLst>
          </p:cNvPr>
          <p:cNvSpPr>
            <a:spLocks noGrp="1"/>
          </p:cNvSpPr>
          <p:nvPr>
            <p:ph idx="1"/>
          </p:nvPr>
        </p:nvSpPr>
        <p:spPr/>
        <p:txBody>
          <a:bodyPr vert="horz" lIns="91440" tIns="45720" rIns="91440" bIns="45720" rtlCol="0" anchor="t">
            <a:normAutofit/>
          </a:bodyPr>
          <a:lstStyle/>
          <a:p>
            <a:r>
              <a:rPr lang="nl-NL" dirty="0"/>
              <a:t>ROC-studenten en Pabo-studenten</a:t>
            </a:r>
          </a:p>
          <a:p>
            <a:r>
              <a:rPr lang="nl-NL" dirty="0"/>
              <a:t>Pilot </a:t>
            </a:r>
          </a:p>
          <a:p>
            <a:r>
              <a:rPr lang="nl-NL" dirty="0"/>
              <a:t>Leerteam </a:t>
            </a:r>
          </a:p>
          <a:p>
            <a:r>
              <a:rPr lang="nl-NL"/>
              <a:t>Instituutsopleiders</a:t>
            </a:r>
            <a:r>
              <a:rPr lang="nl-NL" dirty="0"/>
              <a:t> Ronald en Liesbeth</a:t>
            </a:r>
          </a:p>
          <a:p>
            <a:r>
              <a:rPr lang="nl-NL" dirty="0"/>
              <a:t>Schoolopleider Jacky</a:t>
            </a:r>
          </a:p>
        </p:txBody>
      </p:sp>
      <p:pic>
        <p:nvPicPr>
          <p:cNvPr id="2050" name="Picture 2">
            <a:extLst>
              <a:ext uri="{FF2B5EF4-FFF2-40B4-BE49-F238E27FC236}">
                <a16:creationId xmlns:a16="http://schemas.microsoft.com/office/drawing/2014/main" id="{036FDB29-5CF6-F251-0832-3F48E82D1AD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43775" y="2188564"/>
            <a:ext cx="5748225" cy="43096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04FDE70-AFBF-09E2-8095-1E8B1F116BD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9435" y="4214583"/>
            <a:ext cx="3045876" cy="228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69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2B64D8-6E07-5C6C-48E7-83674415D8F5}"/>
              </a:ext>
            </a:extLst>
          </p:cNvPr>
          <p:cNvSpPr>
            <a:spLocks noGrp="1"/>
          </p:cNvSpPr>
          <p:nvPr>
            <p:ph type="title"/>
          </p:nvPr>
        </p:nvSpPr>
        <p:spPr/>
        <p:txBody>
          <a:bodyPr/>
          <a:lstStyle/>
          <a:p>
            <a:r>
              <a:rPr lang="nl-NL" dirty="0"/>
              <a:t>Doel en opbrengst vanmiddag</a:t>
            </a:r>
            <a:br>
              <a:rPr lang="nl-NL" dirty="0"/>
            </a:br>
            <a:r>
              <a:rPr lang="nl-NL" dirty="0"/>
              <a:t>13.30-16.00 uur</a:t>
            </a:r>
          </a:p>
        </p:txBody>
      </p:sp>
      <p:sp>
        <p:nvSpPr>
          <p:cNvPr id="3" name="Tijdelijke aanduiding voor inhoud 2">
            <a:extLst>
              <a:ext uri="{FF2B5EF4-FFF2-40B4-BE49-F238E27FC236}">
                <a16:creationId xmlns:a16="http://schemas.microsoft.com/office/drawing/2014/main" id="{65A3E6AC-9E31-478E-1863-129F0772B546}"/>
              </a:ext>
            </a:extLst>
          </p:cNvPr>
          <p:cNvSpPr>
            <a:spLocks noGrp="1"/>
          </p:cNvSpPr>
          <p:nvPr>
            <p:ph idx="1"/>
          </p:nvPr>
        </p:nvSpPr>
        <p:spPr>
          <a:xfrm>
            <a:off x="680321" y="2336873"/>
            <a:ext cx="9613861" cy="4275800"/>
          </a:xfrm>
        </p:spPr>
        <p:txBody>
          <a:bodyPr>
            <a:normAutofit fontScale="92500" lnSpcReduction="20000"/>
          </a:bodyPr>
          <a:lstStyle/>
          <a:p>
            <a:pPr algn="l"/>
            <a:r>
              <a:rPr lang="nl-NL" b="0" i="0" dirty="0">
                <a:effectLst/>
                <a:latin typeface="Arial" panose="020B0604020202020204" pitchFamily="34" charset="0"/>
                <a:cs typeface="Arial" panose="020B0604020202020204" pitchFamily="34" charset="0"/>
              </a:rPr>
              <a:t>Tijdens het ontwerpatelier zullen we samenwerken aan het creëren van effectieve methoden om leerlingevaluaties te verbeteren, zodat we waardevolle inzichten verkrijgen die kunnen worden gebruikt om toekomstige projecten nog beter te laten verlopen.</a:t>
            </a:r>
          </a:p>
          <a:p>
            <a:pPr algn="l"/>
            <a:r>
              <a:rPr lang="nl-NL" b="0" i="0" dirty="0">
                <a:effectLst/>
                <a:latin typeface="Arial" panose="020B0604020202020204" pitchFamily="34" charset="0"/>
                <a:cs typeface="Arial" panose="020B0604020202020204" pitchFamily="34" charset="0"/>
              </a:rPr>
              <a:t>Dit komt natuurlijk ten goede aan de leerlingen en leerkrachten, zo kan door jullie inbreng achterhaalt worden wat leerlingen geleerd hebben tijdens de ICC-wijkprojecten</a:t>
            </a:r>
          </a:p>
          <a:p>
            <a:pPr algn="l"/>
            <a:r>
              <a:rPr lang="nl-NL" b="0" i="0" dirty="0">
                <a:effectLst/>
                <a:latin typeface="Arial" panose="020B0604020202020204" pitchFamily="34" charset="0"/>
                <a:cs typeface="Arial" panose="020B0604020202020204" pitchFamily="34" charset="0"/>
              </a:rPr>
              <a:t>Wat is dan de opbrengst?</a:t>
            </a:r>
          </a:p>
          <a:p>
            <a:pPr algn="l"/>
            <a:r>
              <a:rPr lang="nl-NL" dirty="0">
                <a:latin typeface="Arial" panose="020B0604020202020204" pitchFamily="34" charset="0"/>
                <a:cs typeface="Arial" panose="020B0604020202020204" pitchFamily="34" charset="0"/>
              </a:rPr>
              <a:t>Een p</a:t>
            </a:r>
            <a:r>
              <a:rPr lang="nl-NL" b="0" i="0" dirty="0">
                <a:effectLst/>
                <a:latin typeface="Arial" panose="020B0604020202020204" pitchFamily="34" charset="0"/>
                <a:cs typeface="Arial" panose="020B0604020202020204" pitchFamily="34" charset="0"/>
              </a:rPr>
              <a:t>raktisch evaluatie-instrumenten (per bouw?) voor de </a:t>
            </a:r>
            <a:r>
              <a:rPr lang="nl-NL" b="0" i="0" dirty="0" err="1">
                <a:effectLst/>
                <a:latin typeface="Arial" panose="020B0604020202020204" pitchFamily="34" charset="0"/>
                <a:cs typeface="Arial" panose="020B0604020202020204" pitchFamily="34" charset="0"/>
              </a:rPr>
              <a:t>icc</a:t>
            </a:r>
            <a:r>
              <a:rPr lang="nl-NL" b="0" i="0" dirty="0">
                <a:effectLst/>
                <a:latin typeface="Arial" panose="020B0604020202020204" pitchFamily="34" charset="0"/>
                <a:cs typeface="Arial" panose="020B0604020202020204" pitchFamily="34" charset="0"/>
              </a:rPr>
              <a:t>-wijkprojecten te hebben.</a:t>
            </a:r>
          </a:p>
          <a:p>
            <a:pPr algn="l"/>
            <a:r>
              <a:rPr lang="nl-NL" b="0" i="0" dirty="0">
                <a:effectLst/>
                <a:latin typeface="Arial" panose="020B0604020202020204" pitchFamily="34" charset="0"/>
                <a:cs typeface="Arial" panose="020B0604020202020204" pitchFamily="34" charset="0"/>
              </a:rPr>
              <a:t>Deze kunnen dan onder begeleiding van </a:t>
            </a:r>
            <a:r>
              <a:rPr lang="nl-NL" dirty="0">
                <a:latin typeface="Arial" panose="020B0604020202020204" pitchFamily="34" charset="0"/>
                <a:cs typeface="Arial" panose="020B0604020202020204" pitchFamily="34" charset="0"/>
              </a:rPr>
              <a:t>o</a:t>
            </a:r>
            <a:r>
              <a:rPr lang="nl-NL" b="0" i="0" dirty="0">
                <a:effectLst/>
                <a:latin typeface="Arial" panose="020B0604020202020204" pitchFamily="34" charset="0"/>
                <a:cs typeface="Arial" panose="020B0604020202020204" pitchFamily="34" charset="0"/>
              </a:rPr>
              <a:t>nze studenten door de leerlingen van de betreffende scholen ingevuld worden na afloop van de projectweken.</a:t>
            </a:r>
          </a:p>
          <a:p>
            <a:pPr algn="l"/>
            <a:r>
              <a:rPr lang="nl-NL" b="0" i="0" dirty="0">
                <a:effectLst/>
                <a:latin typeface="Arial" panose="020B0604020202020204" pitchFamily="34" charset="0"/>
                <a:cs typeface="Arial" panose="020B0604020202020204" pitchFamily="34" charset="0"/>
              </a:rPr>
              <a:t> Waardoor er bruikbare uitkomsten gegenereerd kunnen worden, die toekomstige ICC-projecten kunnen versterken.</a:t>
            </a:r>
          </a:p>
          <a:p>
            <a:pPr algn="l"/>
            <a:endParaRPr lang="nl-NL" b="0" i="0" dirty="0">
              <a:effectLst/>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3920697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4C8739-8382-9E34-C3FC-336673711CCD}"/>
              </a:ext>
            </a:extLst>
          </p:cNvPr>
          <p:cNvSpPr>
            <a:spLocks noGrp="1"/>
          </p:cNvSpPr>
          <p:nvPr>
            <p:ph type="title"/>
          </p:nvPr>
        </p:nvSpPr>
        <p:spPr/>
        <p:txBody>
          <a:bodyPr/>
          <a:lstStyle/>
          <a:p>
            <a:endParaRPr lang="nl-NL"/>
          </a:p>
        </p:txBody>
      </p:sp>
      <p:pic>
        <p:nvPicPr>
          <p:cNvPr id="1026" name="Picture 2">
            <a:extLst>
              <a:ext uri="{FF2B5EF4-FFF2-40B4-BE49-F238E27FC236}">
                <a16:creationId xmlns:a16="http://schemas.microsoft.com/office/drawing/2014/main" id="{1970FD2D-5464-3CE8-0076-7E3589A86B72}"/>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31202" y="-170363"/>
            <a:ext cx="10062980" cy="702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240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17615B-01D2-5709-958A-76D876398EC4}"/>
              </a:ext>
            </a:extLst>
          </p:cNvPr>
          <p:cNvSpPr>
            <a:spLocks noGrp="1"/>
          </p:cNvSpPr>
          <p:nvPr>
            <p:ph type="title"/>
          </p:nvPr>
        </p:nvSpPr>
        <p:spPr/>
        <p:txBody>
          <a:bodyPr/>
          <a:lstStyle/>
          <a:p>
            <a:r>
              <a:rPr lang="nl-NL" dirty="0"/>
              <a:t>Wat is ICC?</a:t>
            </a:r>
          </a:p>
        </p:txBody>
      </p:sp>
      <p:sp>
        <p:nvSpPr>
          <p:cNvPr id="3" name="Tijdelijke aanduiding voor inhoud 2">
            <a:extLst>
              <a:ext uri="{FF2B5EF4-FFF2-40B4-BE49-F238E27FC236}">
                <a16:creationId xmlns:a16="http://schemas.microsoft.com/office/drawing/2014/main" id="{13EC4CBF-92F0-8814-4420-1C718B49901A}"/>
              </a:ext>
            </a:extLst>
          </p:cNvPr>
          <p:cNvSpPr>
            <a:spLocks noGrp="1"/>
          </p:cNvSpPr>
          <p:nvPr>
            <p:ph idx="1"/>
          </p:nvPr>
        </p:nvSpPr>
        <p:spPr/>
        <p:txBody>
          <a:bodyPr vert="horz" lIns="91440" tIns="45720" rIns="91440" bIns="45720" rtlCol="0" anchor="t">
            <a:normAutofit/>
          </a:bodyPr>
          <a:lstStyle/>
          <a:p>
            <a:r>
              <a:rPr lang="nl-NL" dirty="0"/>
              <a:t>Wijkproject (Noord, Oost, Zuid, Midden en Vso)</a:t>
            </a:r>
            <a:endParaRPr lang="en-US" dirty="0"/>
          </a:p>
          <a:p>
            <a:r>
              <a:rPr lang="nl-NL" err="1"/>
              <a:t>ICC'ers</a:t>
            </a:r>
            <a:r>
              <a:rPr lang="nl-NL" dirty="0"/>
              <a:t>, Interne Cultuurcoördinatoren </a:t>
            </a:r>
          </a:p>
          <a:p>
            <a:r>
              <a:rPr lang="nl-NL" dirty="0"/>
              <a:t>Zelfgekozen thema, per 2 leerjaren 1 </a:t>
            </a:r>
            <a:r>
              <a:rPr lang="nl-NL" dirty="0" err="1"/>
              <a:t>subthema</a:t>
            </a:r>
            <a:r>
              <a:rPr lang="nl-NL" dirty="0"/>
              <a:t> </a:t>
            </a:r>
          </a:p>
          <a:p>
            <a:r>
              <a:rPr lang="nl-NL" dirty="0"/>
              <a:t>Tussen de voorjaarsvakantie en de meivakantie </a:t>
            </a:r>
          </a:p>
          <a:p>
            <a:endParaRPr lang="nl-NL" dirty="0"/>
          </a:p>
          <a:p>
            <a:endParaRPr lang="nl-NL" dirty="0"/>
          </a:p>
        </p:txBody>
      </p:sp>
      <p:pic>
        <p:nvPicPr>
          <p:cNvPr id="4" name="Picture 3" descr="A screenshot of a video chat&#10;&#10;Description automatically generated">
            <a:extLst>
              <a:ext uri="{FF2B5EF4-FFF2-40B4-BE49-F238E27FC236}">
                <a16:creationId xmlns:a16="http://schemas.microsoft.com/office/drawing/2014/main" id="{66B9DCB5-2332-1BCE-9C54-DEB69B9195B4}"/>
              </a:ext>
            </a:extLst>
          </p:cNvPr>
          <p:cNvPicPr>
            <a:picLocks noChangeAspect="1"/>
          </p:cNvPicPr>
          <p:nvPr/>
        </p:nvPicPr>
        <p:blipFill>
          <a:blip r:embed="rId2"/>
          <a:stretch>
            <a:fillRect/>
          </a:stretch>
        </p:blipFill>
        <p:spPr>
          <a:xfrm>
            <a:off x="6762189" y="4235543"/>
            <a:ext cx="5368738" cy="2544295"/>
          </a:xfrm>
          <a:prstGeom prst="rect">
            <a:avLst/>
          </a:prstGeom>
        </p:spPr>
      </p:pic>
      <p:sp>
        <p:nvSpPr>
          <p:cNvPr id="5" name="Tekstvak 4">
            <a:extLst>
              <a:ext uri="{FF2B5EF4-FFF2-40B4-BE49-F238E27FC236}">
                <a16:creationId xmlns:a16="http://schemas.microsoft.com/office/drawing/2014/main" id="{104564E1-F840-42A1-6A31-65B2BCADA1AB}"/>
              </a:ext>
            </a:extLst>
          </p:cNvPr>
          <p:cNvSpPr txBox="1"/>
          <p:nvPr/>
        </p:nvSpPr>
        <p:spPr>
          <a:xfrm>
            <a:off x="9755717" y="3866211"/>
            <a:ext cx="2375210" cy="369332"/>
          </a:xfrm>
          <a:prstGeom prst="rect">
            <a:avLst/>
          </a:prstGeom>
          <a:noFill/>
        </p:spPr>
        <p:txBody>
          <a:bodyPr wrap="square" rtlCol="0">
            <a:spAutoFit/>
          </a:bodyPr>
          <a:lstStyle/>
          <a:p>
            <a:r>
              <a:rPr lang="nl-NL" dirty="0"/>
              <a:t>Vorig jaar St Jan</a:t>
            </a:r>
          </a:p>
        </p:txBody>
      </p:sp>
      <p:pic>
        <p:nvPicPr>
          <p:cNvPr id="7" name="Afbeelding 6" descr="Afbeelding met tekst, Lettertype, schermopname, ontvangst&#10;&#10;Automatisch gegenereerde beschrijving">
            <a:extLst>
              <a:ext uri="{FF2B5EF4-FFF2-40B4-BE49-F238E27FC236}">
                <a16:creationId xmlns:a16="http://schemas.microsoft.com/office/drawing/2014/main" id="{8FC12918-AF88-C5A4-C053-83E512119A9E}"/>
              </a:ext>
            </a:extLst>
          </p:cNvPr>
          <p:cNvPicPr>
            <a:picLocks noChangeAspect="1"/>
          </p:cNvPicPr>
          <p:nvPr/>
        </p:nvPicPr>
        <p:blipFill>
          <a:blip r:embed="rId3"/>
          <a:stretch>
            <a:fillRect/>
          </a:stretch>
        </p:blipFill>
        <p:spPr>
          <a:xfrm>
            <a:off x="61073" y="4235543"/>
            <a:ext cx="6668429" cy="2282263"/>
          </a:xfrm>
          <a:prstGeom prst="rect">
            <a:avLst/>
          </a:prstGeom>
        </p:spPr>
      </p:pic>
    </p:spTree>
    <p:extLst>
      <p:ext uri="{BB962C8B-B14F-4D97-AF65-F5344CB8AC3E}">
        <p14:creationId xmlns:p14="http://schemas.microsoft.com/office/powerpoint/2010/main" val="699637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B4D2BE-5626-65A1-F5A1-F397884AC30B}"/>
              </a:ext>
            </a:extLst>
          </p:cNvPr>
          <p:cNvSpPr>
            <a:spLocks noGrp="1"/>
          </p:cNvSpPr>
          <p:nvPr>
            <p:ph type="title"/>
          </p:nvPr>
        </p:nvSpPr>
        <p:spPr/>
        <p:txBody>
          <a:bodyPr/>
          <a:lstStyle/>
          <a:p>
            <a:r>
              <a:rPr lang="nl-NL" dirty="0"/>
              <a:t>Taxonomie van </a:t>
            </a:r>
            <a:r>
              <a:rPr lang="nl-NL" dirty="0" err="1"/>
              <a:t>Bloom</a:t>
            </a:r>
          </a:p>
        </p:txBody>
      </p:sp>
      <p:pic>
        <p:nvPicPr>
          <p:cNvPr id="3" name="Afbeelding 2" descr="Taxonomie van Bloom - uitleg begrippen onderwijs">
            <a:extLst>
              <a:ext uri="{FF2B5EF4-FFF2-40B4-BE49-F238E27FC236}">
                <a16:creationId xmlns:a16="http://schemas.microsoft.com/office/drawing/2014/main" id="{53BD9595-719F-27F8-48B6-D308E9BFF5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50"/>
          <a:stretch/>
        </p:blipFill>
        <p:spPr>
          <a:xfrm>
            <a:off x="1854483" y="2066881"/>
            <a:ext cx="7265307" cy="4725757"/>
          </a:xfrm>
          <a:prstGeom prst="rect">
            <a:avLst/>
          </a:prstGeom>
        </p:spPr>
      </p:pic>
    </p:spTree>
    <p:extLst>
      <p:ext uri="{BB962C8B-B14F-4D97-AF65-F5344CB8AC3E}">
        <p14:creationId xmlns:p14="http://schemas.microsoft.com/office/powerpoint/2010/main" val="2497164905"/>
      </p:ext>
    </p:extLst>
  </p:cSld>
  <p:clrMapOvr>
    <a:masterClrMapping/>
  </p:clrMapOvr>
</p:sld>
</file>

<file path=ppt/theme/theme1.xml><?xml version="1.0" encoding="utf-8"?>
<a:theme xmlns:a="http://schemas.openxmlformats.org/drawingml/2006/main" name="TM04033917[[fn=Berlin]]_novariants">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TM00001032</Template>
  <TotalTime>39</TotalTime>
  <Words>853</Words>
  <Application>Microsoft Macintosh PowerPoint</Application>
  <PresentationFormat>Breedbeeld</PresentationFormat>
  <Paragraphs>89</Paragraphs>
  <Slides>17</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Trebuchet MS</vt:lpstr>
      <vt:lpstr>TM04033917[[fn=Berlin]]_novariants</vt:lpstr>
      <vt:lpstr>CultuurWijsHengelo  ICC-wijkprojecten</vt:lpstr>
      <vt:lpstr>PowerPoint-presentatie</vt:lpstr>
      <vt:lpstr>PowerPoint-presentatie</vt:lpstr>
      <vt:lpstr>Inhoudsopgave </vt:lpstr>
      <vt:lpstr>Wie zijn wij?</vt:lpstr>
      <vt:lpstr>Doel en opbrengst vanmiddag 13.30-16.00 uur</vt:lpstr>
      <vt:lpstr>PowerPoint-presentatie</vt:lpstr>
      <vt:lpstr>Wat is ICC?</vt:lpstr>
      <vt:lpstr>Taxonomie van Bloom</vt:lpstr>
      <vt:lpstr>Evaluatie onderbouw</vt:lpstr>
      <vt:lpstr>Voorbeelden van evaluatie in de onderbouw</vt:lpstr>
      <vt:lpstr>Evaluatie middenbouw</vt:lpstr>
      <vt:lpstr>Evaluatie bovenbouw</vt:lpstr>
      <vt:lpstr>Thema's op verschillende scholen</vt:lpstr>
      <vt:lpstr>PowerPoint-presentatie</vt:lpstr>
      <vt:lpstr>Ontwerpopdracht</vt:lpstr>
      <vt:lpstr>Studenten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Ronald von Piekartz</cp:lastModifiedBy>
  <cp:revision>308</cp:revision>
  <dcterms:created xsi:type="dcterms:W3CDTF">2024-02-27T12:58:51Z</dcterms:created>
  <dcterms:modified xsi:type="dcterms:W3CDTF">2024-03-01T09:46:14Z</dcterms:modified>
</cp:coreProperties>
</file>