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73" r:id="rId2"/>
    <p:sldId id="425" r:id="rId3"/>
    <p:sldId id="440" r:id="rId4"/>
    <p:sldId id="426" r:id="rId5"/>
    <p:sldId id="427" r:id="rId6"/>
    <p:sldId id="428" r:id="rId7"/>
    <p:sldId id="438" r:id="rId8"/>
    <p:sldId id="447" r:id="rId9"/>
    <p:sldId id="439" r:id="rId10"/>
    <p:sldId id="444" r:id="rId11"/>
    <p:sldId id="448" r:id="rId12"/>
    <p:sldId id="449" r:id="rId13"/>
    <p:sldId id="467" r:id="rId14"/>
    <p:sldId id="450" r:id="rId15"/>
    <p:sldId id="451" r:id="rId16"/>
    <p:sldId id="452" r:id="rId17"/>
    <p:sldId id="456" r:id="rId18"/>
    <p:sldId id="463" r:id="rId19"/>
    <p:sldId id="454" r:id="rId20"/>
    <p:sldId id="462" r:id="rId21"/>
    <p:sldId id="453" r:id="rId22"/>
    <p:sldId id="455" r:id="rId23"/>
    <p:sldId id="457" r:id="rId24"/>
    <p:sldId id="459" r:id="rId25"/>
    <p:sldId id="465" r:id="rId26"/>
    <p:sldId id="464" r:id="rId27"/>
    <p:sldId id="461" r:id="rId28"/>
    <p:sldId id="458" r:id="rId29"/>
  </p:sldIdLst>
  <p:sldSz cx="10080625" cy="7559675"/>
  <p:notesSz cx="6669088" cy="9926638"/>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p15:clr>
            <a:srgbClr val="A4A3A4"/>
          </p15:clr>
        </p15:guide>
        <p15:guide id="2" pos="19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2" autoAdjust="0"/>
    <p:restoredTop sz="94681"/>
  </p:normalViewPr>
  <p:slideViewPr>
    <p:cSldViewPr showGuides="1">
      <p:cViewPr varScale="1">
        <p:scale>
          <a:sx n="93" d="100"/>
          <a:sy n="93" d="100"/>
        </p:scale>
        <p:origin x="344"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674"/>
        <p:guide pos="19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7D4CD4D-5706-9EDF-4C5C-18B39EE3A550}"/>
              </a:ext>
            </a:extLst>
          </p:cNvPr>
          <p:cNvSpPr>
            <a:spLocks noGrp="1"/>
          </p:cNvSpPr>
          <p:nvPr>
            <p:ph type="hdr" sz="quarter"/>
          </p:nvPr>
        </p:nvSpPr>
        <p:spPr>
          <a:xfrm>
            <a:off x="0" y="0"/>
            <a:ext cx="2890838" cy="498475"/>
          </a:xfrm>
          <a:prstGeom prst="rect">
            <a:avLst/>
          </a:prstGeom>
        </p:spPr>
        <p:txBody>
          <a:bodyPr vert="horz" lIns="83137" tIns="41569" rIns="83137" bIns="41569" rtlCol="0"/>
          <a:lstStyle>
            <a:lvl1pPr algn="l">
              <a:defRPr sz="1100"/>
            </a:lvl1pPr>
          </a:lstStyle>
          <a:p>
            <a:pPr>
              <a:defRPr/>
            </a:pPr>
            <a:endParaRPr lang="nl-NL"/>
          </a:p>
        </p:txBody>
      </p:sp>
      <p:sp>
        <p:nvSpPr>
          <p:cNvPr id="3" name="Tijdelijke aanduiding voor datum 2">
            <a:extLst>
              <a:ext uri="{FF2B5EF4-FFF2-40B4-BE49-F238E27FC236}">
                <a16:creationId xmlns:a16="http://schemas.microsoft.com/office/drawing/2014/main" id="{7FED6816-5BFB-560F-1C22-2487310BBD35}"/>
              </a:ext>
            </a:extLst>
          </p:cNvPr>
          <p:cNvSpPr>
            <a:spLocks noGrp="1"/>
          </p:cNvSpPr>
          <p:nvPr>
            <p:ph type="dt" sz="quarter" idx="1"/>
          </p:nvPr>
        </p:nvSpPr>
        <p:spPr>
          <a:xfrm>
            <a:off x="3776663" y="0"/>
            <a:ext cx="2890837" cy="498475"/>
          </a:xfrm>
          <a:prstGeom prst="rect">
            <a:avLst/>
          </a:prstGeom>
        </p:spPr>
        <p:txBody>
          <a:bodyPr vert="horz" lIns="83137" tIns="41569" rIns="83137" bIns="41569" rtlCol="0"/>
          <a:lstStyle>
            <a:lvl1pPr algn="r">
              <a:defRPr sz="1100"/>
            </a:lvl1pPr>
          </a:lstStyle>
          <a:p>
            <a:pPr>
              <a:defRPr/>
            </a:pPr>
            <a:fld id="{DA3A4750-C8F4-7040-93AB-0BB3E544438F}" type="datetimeFigureOut">
              <a:rPr lang="nl-NL"/>
              <a:pPr>
                <a:defRPr/>
              </a:pPr>
              <a:t>21-06-2022</a:t>
            </a:fld>
            <a:endParaRPr lang="nl-NL"/>
          </a:p>
        </p:txBody>
      </p:sp>
      <p:sp>
        <p:nvSpPr>
          <p:cNvPr id="4" name="Tijdelijke aanduiding voor voettekst 3">
            <a:extLst>
              <a:ext uri="{FF2B5EF4-FFF2-40B4-BE49-F238E27FC236}">
                <a16:creationId xmlns:a16="http://schemas.microsoft.com/office/drawing/2014/main" id="{D733E6BE-D154-D28A-E9D7-40D9DA6320D4}"/>
              </a:ext>
            </a:extLst>
          </p:cNvPr>
          <p:cNvSpPr>
            <a:spLocks noGrp="1"/>
          </p:cNvSpPr>
          <p:nvPr>
            <p:ph type="ftr" sz="quarter" idx="2"/>
          </p:nvPr>
        </p:nvSpPr>
        <p:spPr>
          <a:xfrm>
            <a:off x="0" y="9428163"/>
            <a:ext cx="2890838" cy="498475"/>
          </a:xfrm>
          <a:prstGeom prst="rect">
            <a:avLst/>
          </a:prstGeom>
        </p:spPr>
        <p:txBody>
          <a:bodyPr vert="horz" lIns="83137" tIns="41569" rIns="83137" bIns="41569" rtlCol="0" anchor="b"/>
          <a:lstStyle>
            <a:lvl1pPr algn="l">
              <a:defRPr sz="1100"/>
            </a:lvl1pPr>
          </a:lstStyle>
          <a:p>
            <a:pPr>
              <a:defRPr/>
            </a:pPr>
            <a:endParaRPr lang="nl-NL"/>
          </a:p>
        </p:txBody>
      </p:sp>
      <p:sp>
        <p:nvSpPr>
          <p:cNvPr id="5" name="Tijdelijke aanduiding voor dianummer 4">
            <a:extLst>
              <a:ext uri="{FF2B5EF4-FFF2-40B4-BE49-F238E27FC236}">
                <a16:creationId xmlns:a16="http://schemas.microsoft.com/office/drawing/2014/main" id="{B255BA22-8330-3240-2B92-D41FC2902F31}"/>
              </a:ext>
            </a:extLst>
          </p:cNvPr>
          <p:cNvSpPr>
            <a:spLocks noGrp="1"/>
          </p:cNvSpPr>
          <p:nvPr>
            <p:ph type="sldNum" sz="quarter" idx="3"/>
          </p:nvPr>
        </p:nvSpPr>
        <p:spPr>
          <a:xfrm>
            <a:off x="3776663" y="9428163"/>
            <a:ext cx="2890837" cy="498475"/>
          </a:xfrm>
          <a:prstGeom prst="rect">
            <a:avLst/>
          </a:prstGeom>
        </p:spPr>
        <p:txBody>
          <a:bodyPr vert="horz" wrap="square" lIns="83137" tIns="41569" rIns="83137" bIns="41569" numCol="1" anchor="b" anchorCtr="0" compatLnSpc="1">
            <a:prstTxWarp prst="textNoShape">
              <a:avLst/>
            </a:prstTxWarp>
          </a:bodyPr>
          <a:lstStyle>
            <a:lvl1pPr algn="r">
              <a:defRPr sz="1100"/>
            </a:lvl1pPr>
          </a:lstStyle>
          <a:p>
            <a:fld id="{C663A692-F008-DE4B-87E9-28EE718F4753}" type="slidenum">
              <a:rPr lang="nl-NL" altLang="nl-NL"/>
              <a:pPr/>
              <a:t>‹nr.›</a:t>
            </a:fld>
            <a:endParaRPr lang="nl-NL" altLang="nl-NL"/>
          </a:p>
        </p:txBody>
      </p:sp>
    </p:spTree>
    <p:extLst>
      <p:ext uri="{BB962C8B-B14F-4D97-AF65-F5344CB8AC3E}">
        <p14:creationId xmlns:p14="http://schemas.microsoft.com/office/powerpoint/2010/main" val="170700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368C162-E597-003B-B582-D69DF3CF886A}"/>
              </a:ext>
            </a:extLst>
          </p:cNvPr>
          <p:cNvSpPr>
            <a:spLocks noGrp="1" noRot="1" noChangeAspect="1" noChangeArrowheads="1"/>
          </p:cNvSpPr>
          <p:nvPr>
            <p:ph type="sldImg"/>
          </p:nvPr>
        </p:nvSpPr>
        <p:spPr bwMode="auto">
          <a:xfrm>
            <a:off x="852488" y="754063"/>
            <a:ext cx="4960937"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5703DA55-2B14-B60D-7903-05C284731A00}"/>
              </a:ext>
            </a:extLst>
          </p:cNvPr>
          <p:cNvSpPr>
            <a:spLocks noGrp="1" noChangeArrowheads="1"/>
          </p:cNvSpPr>
          <p:nvPr>
            <p:ph type="body"/>
          </p:nvPr>
        </p:nvSpPr>
        <p:spPr bwMode="auto">
          <a:xfrm>
            <a:off x="666750" y="4714875"/>
            <a:ext cx="5334000"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altLang="nl-NL" noProof="0"/>
          </a:p>
        </p:txBody>
      </p:sp>
      <p:sp>
        <p:nvSpPr>
          <p:cNvPr id="2051" name="Rectangle 3">
            <a:extLst>
              <a:ext uri="{FF2B5EF4-FFF2-40B4-BE49-F238E27FC236}">
                <a16:creationId xmlns:a16="http://schemas.microsoft.com/office/drawing/2014/main" id="{08520608-9ED8-A9AC-2B81-89C0C0628C8D}"/>
              </a:ext>
            </a:extLst>
          </p:cNvPr>
          <p:cNvSpPr>
            <a:spLocks noGrp="1" noChangeArrowheads="1"/>
          </p:cNvSpPr>
          <p:nvPr>
            <p:ph type="hdr"/>
          </p:nvPr>
        </p:nvSpPr>
        <p:spPr bwMode="auto">
          <a:xfrm>
            <a:off x="0" y="0"/>
            <a:ext cx="28940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658170" algn="l"/>
                <a:tab pos="1316340" algn="l"/>
                <a:tab pos="1974510" algn="l"/>
                <a:tab pos="2632680"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endParaRPr lang="nl-NL" altLang="nl-NL"/>
          </a:p>
        </p:txBody>
      </p:sp>
      <p:sp>
        <p:nvSpPr>
          <p:cNvPr id="2052" name="Rectangle 4">
            <a:extLst>
              <a:ext uri="{FF2B5EF4-FFF2-40B4-BE49-F238E27FC236}">
                <a16:creationId xmlns:a16="http://schemas.microsoft.com/office/drawing/2014/main" id="{9A717339-B9EB-2931-2828-AFCD9F496319}"/>
              </a:ext>
            </a:extLst>
          </p:cNvPr>
          <p:cNvSpPr>
            <a:spLocks noGrp="1" noChangeArrowheads="1"/>
          </p:cNvSpPr>
          <p:nvPr>
            <p:ph type="dt"/>
          </p:nvPr>
        </p:nvSpPr>
        <p:spPr bwMode="auto">
          <a:xfrm>
            <a:off x="3775075" y="0"/>
            <a:ext cx="28924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8170" algn="l"/>
                <a:tab pos="1316340" algn="l"/>
                <a:tab pos="1974510" algn="l"/>
                <a:tab pos="2632680"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endParaRPr lang="nl-NL" altLang="nl-NL"/>
          </a:p>
        </p:txBody>
      </p:sp>
      <p:sp>
        <p:nvSpPr>
          <p:cNvPr id="2053" name="Rectangle 5">
            <a:extLst>
              <a:ext uri="{FF2B5EF4-FFF2-40B4-BE49-F238E27FC236}">
                <a16:creationId xmlns:a16="http://schemas.microsoft.com/office/drawing/2014/main" id="{D8C3E34E-7DFB-DEAF-6977-21B678B24C9A}"/>
              </a:ext>
            </a:extLst>
          </p:cNvPr>
          <p:cNvSpPr>
            <a:spLocks noGrp="1" noChangeArrowheads="1"/>
          </p:cNvSpPr>
          <p:nvPr>
            <p:ph type="ftr"/>
          </p:nvPr>
        </p:nvSpPr>
        <p:spPr bwMode="auto">
          <a:xfrm>
            <a:off x="0" y="9429750"/>
            <a:ext cx="28940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658170" algn="l"/>
                <a:tab pos="1316340" algn="l"/>
                <a:tab pos="1974510" algn="l"/>
                <a:tab pos="2632680"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endParaRPr lang="nl-NL" altLang="nl-NL"/>
          </a:p>
        </p:txBody>
      </p:sp>
      <p:sp>
        <p:nvSpPr>
          <p:cNvPr id="2054" name="Rectangle 6">
            <a:extLst>
              <a:ext uri="{FF2B5EF4-FFF2-40B4-BE49-F238E27FC236}">
                <a16:creationId xmlns:a16="http://schemas.microsoft.com/office/drawing/2014/main" id="{473129F8-3496-C109-AC38-0BFC7DEBC988}"/>
              </a:ext>
            </a:extLst>
          </p:cNvPr>
          <p:cNvSpPr>
            <a:spLocks noGrp="1" noChangeArrowheads="1"/>
          </p:cNvSpPr>
          <p:nvPr>
            <p:ph type="sldNum"/>
          </p:nvPr>
        </p:nvSpPr>
        <p:spPr bwMode="auto">
          <a:xfrm>
            <a:off x="3775075" y="9429750"/>
            <a:ext cx="28924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7225" algn="l"/>
                <a:tab pos="1316038" algn="l"/>
                <a:tab pos="1973263" algn="l"/>
                <a:tab pos="2632075" algn="l"/>
              </a:tabLst>
              <a:defRPr sz="13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68F492EC-0CC4-C243-979F-AB44273F2F91}" type="slidenum">
              <a:rPr lang="nl-NL" altLang="nl-NL"/>
              <a:pPr/>
              <a:t>‹nr.›</a:t>
            </a:fld>
            <a:endParaRPr lang="nl-NL" altLang="nl-NL"/>
          </a:p>
        </p:txBody>
      </p:sp>
    </p:spTree>
    <p:extLst>
      <p:ext uri="{BB962C8B-B14F-4D97-AF65-F5344CB8AC3E}">
        <p14:creationId xmlns:p14="http://schemas.microsoft.com/office/powerpoint/2010/main" val="393524735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819AECC8-87AE-4CB5-E0EF-47D5CBE750E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8AD67A15-0CF7-0D4C-89E6-D0E257DED019}" type="slidenum">
              <a:rPr lang="nl-NL" altLang="nl-NL" sz="1300">
                <a:ea typeface="Microsoft YaHei" panose="020B0503020204020204" pitchFamily="34" charset="-122"/>
              </a:rPr>
              <a:pPr>
                <a:spcBef>
                  <a:spcPct val="0"/>
                </a:spcBef>
              </a:pPr>
              <a:t>1</a:t>
            </a:fld>
            <a:endParaRPr lang="nl-NL" altLang="nl-NL" sz="1300">
              <a:ea typeface="Microsoft YaHei" panose="020B0503020204020204" pitchFamily="34" charset="-122"/>
            </a:endParaRPr>
          </a:p>
        </p:txBody>
      </p:sp>
      <p:sp>
        <p:nvSpPr>
          <p:cNvPr id="17411" name="Rectangle 1">
            <a:extLst>
              <a:ext uri="{FF2B5EF4-FFF2-40B4-BE49-F238E27FC236}">
                <a16:creationId xmlns:a16="http://schemas.microsoft.com/office/drawing/2014/main" id="{4A19E516-3F7A-8D1D-D285-A594BE206B14}"/>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a:extLst>
              <a:ext uri="{FF2B5EF4-FFF2-40B4-BE49-F238E27FC236}">
                <a16:creationId xmlns:a16="http://schemas.microsoft.com/office/drawing/2014/main" id="{9DD78423-0E72-BC5B-6026-244FB5EB17FA}"/>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74592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E71A7748-FC8D-1811-DBDE-EA79A0A668D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A253D884-3750-0F4C-88A2-F8D1F1374FF8}" type="slidenum">
              <a:rPr lang="nl-NL" altLang="nl-NL" sz="1300">
                <a:ea typeface="Microsoft YaHei" panose="020B0503020204020204" pitchFamily="34" charset="-122"/>
              </a:rPr>
              <a:pPr>
                <a:spcBef>
                  <a:spcPct val="0"/>
                </a:spcBef>
              </a:pPr>
              <a:t>10</a:t>
            </a:fld>
            <a:endParaRPr lang="nl-NL" altLang="nl-NL" sz="1300">
              <a:ea typeface="Microsoft YaHei" panose="020B0503020204020204" pitchFamily="34" charset="-122"/>
            </a:endParaRPr>
          </a:p>
        </p:txBody>
      </p:sp>
      <p:sp>
        <p:nvSpPr>
          <p:cNvPr id="35843" name="Rectangle 1">
            <a:extLst>
              <a:ext uri="{FF2B5EF4-FFF2-40B4-BE49-F238E27FC236}">
                <a16:creationId xmlns:a16="http://schemas.microsoft.com/office/drawing/2014/main" id="{A2242A20-3FA1-9AD1-A78C-6FE63390187D}"/>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D5D6417A-818D-1FA5-D594-8018CA174D26}"/>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5828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BE857A7D-8526-03A2-172A-CA1F3B3D88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C3E0EC4D-EEE2-CB48-93D9-6A1609CF527D}" type="slidenum">
              <a:rPr lang="nl-NL" altLang="nl-NL" sz="1300">
                <a:ea typeface="Microsoft YaHei" panose="020B0503020204020204" pitchFamily="34" charset="-122"/>
              </a:rPr>
              <a:pPr>
                <a:spcBef>
                  <a:spcPct val="0"/>
                </a:spcBef>
              </a:pPr>
              <a:t>11</a:t>
            </a:fld>
            <a:endParaRPr lang="nl-NL" altLang="nl-NL" sz="1300">
              <a:ea typeface="Microsoft YaHei" panose="020B0503020204020204" pitchFamily="34" charset="-122"/>
            </a:endParaRPr>
          </a:p>
        </p:txBody>
      </p:sp>
      <p:sp>
        <p:nvSpPr>
          <p:cNvPr id="37891" name="Rectangle 1">
            <a:extLst>
              <a:ext uri="{FF2B5EF4-FFF2-40B4-BE49-F238E27FC236}">
                <a16:creationId xmlns:a16="http://schemas.microsoft.com/office/drawing/2014/main" id="{E766CA8E-F75F-4ACA-594A-3A8FAA00D889}"/>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197141D6-144F-6793-9F51-CAD37EDFE2E9}"/>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64396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7857ADF0-5E58-578F-08E6-C53C8ACA2BB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818EFB51-79FE-2643-95D1-A94F03BFC550}" type="slidenum">
              <a:rPr lang="nl-NL" altLang="nl-NL" sz="1300">
                <a:ea typeface="Microsoft YaHei" panose="020B0503020204020204" pitchFamily="34" charset="-122"/>
              </a:rPr>
              <a:pPr>
                <a:spcBef>
                  <a:spcPct val="0"/>
                </a:spcBef>
              </a:pPr>
              <a:t>12</a:t>
            </a:fld>
            <a:endParaRPr lang="nl-NL" altLang="nl-NL" sz="1300">
              <a:ea typeface="Microsoft YaHei" panose="020B0503020204020204" pitchFamily="34" charset="-122"/>
            </a:endParaRPr>
          </a:p>
        </p:txBody>
      </p:sp>
      <p:sp>
        <p:nvSpPr>
          <p:cNvPr id="39939" name="Rectangle 1">
            <a:extLst>
              <a:ext uri="{FF2B5EF4-FFF2-40B4-BE49-F238E27FC236}">
                <a16:creationId xmlns:a16="http://schemas.microsoft.com/office/drawing/2014/main" id="{AAECA52C-2AA4-2487-7780-190E282FB655}"/>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FCB2083B-D626-FCDC-5C91-B766886AB204}"/>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12754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DA5F989F-F78D-0377-A114-8776F94A1C2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36C87D4A-9B16-1E41-9486-7076635AB2AB}" type="slidenum">
              <a:rPr lang="nl-NL" altLang="nl-NL" sz="1300">
                <a:ea typeface="Microsoft YaHei" panose="020B0503020204020204" pitchFamily="34" charset="-122"/>
              </a:rPr>
              <a:pPr>
                <a:spcBef>
                  <a:spcPct val="0"/>
                </a:spcBef>
              </a:pPr>
              <a:t>13</a:t>
            </a:fld>
            <a:endParaRPr lang="nl-NL" altLang="nl-NL" sz="1300">
              <a:ea typeface="Microsoft YaHei" panose="020B0503020204020204" pitchFamily="34" charset="-122"/>
            </a:endParaRPr>
          </a:p>
        </p:txBody>
      </p:sp>
      <p:sp>
        <p:nvSpPr>
          <p:cNvPr id="41987" name="Rectangle 1">
            <a:extLst>
              <a:ext uri="{FF2B5EF4-FFF2-40B4-BE49-F238E27FC236}">
                <a16:creationId xmlns:a16="http://schemas.microsoft.com/office/drawing/2014/main" id="{B4CAD48E-5F1F-D191-FD16-5177AB97F683}"/>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7B3D1295-60D1-6892-9A01-F176F14D0041}"/>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40549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DA5F989F-F78D-0377-A114-8776F94A1C2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36C87D4A-9B16-1E41-9486-7076635AB2AB}" type="slidenum">
              <a:rPr lang="nl-NL" altLang="nl-NL" sz="1300">
                <a:ea typeface="Microsoft YaHei" panose="020B0503020204020204" pitchFamily="34" charset="-122"/>
              </a:rPr>
              <a:pPr>
                <a:spcBef>
                  <a:spcPct val="0"/>
                </a:spcBef>
              </a:pPr>
              <a:t>14</a:t>
            </a:fld>
            <a:endParaRPr lang="nl-NL" altLang="nl-NL" sz="1300">
              <a:ea typeface="Microsoft YaHei" panose="020B0503020204020204" pitchFamily="34" charset="-122"/>
            </a:endParaRPr>
          </a:p>
        </p:txBody>
      </p:sp>
      <p:sp>
        <p:nvSpPr>
          <p:cNvPr id="41987" name="Rectangle 1">
            <a:extLst>
              <a:ext uri="{FF2B5EF4-FFF2-40B4-BE49-F238E27FC236}">
                <a16:creationId xmlns:a16="http://schemas.microsoft.com/office/drawing/2014/main" id="{B4CAD48E-5F1F-D191-FD16-5177AB97F683}"/>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7B3D1295-60D1-6892-9A01-F176F14D0041}"/>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46625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1B1141D5-2EA2-0DB9-08E4-241D5784AA3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3C4D32B4-AABA-DA42-9611-42B6B91EEDBE}" type="slidenum">
              <a:rPr lang="nl-NL" altLang="nl-NL" sz="1300">
                <a:ea typeface="Microsoft YaHei" panose="020B0503020204020204" pitchFamily="34" charset="-122"/>
              </a:rPr>
              <a:pPr>
                <a:spcBef>
                  <a:spcPct val="0"/>
                </a:spcBef>
              </a:pPr>
              <a:t>15</a:t>
            </a:fld>
            <a:endParaRPr lang="nl-NL" altLang="nl-NL" sz="1300">
              <a:ea typeface="Microsoft YaHei" panose="020B0503020204020204" pitchFamily="34" charset="-122"/>
            </a:endParaRPr>
          </a:p>
        </p:txBody>
      </p:sp>
      <p:sp>
        <p:nvSpPr>
          <p:cNvPr id="44035" name="Rectangle 1">
            <a:extLst>
              <a:ext uri="{FF2B5EF4-FFF2-40B4-BE49-F238E27FC236}">
                <a16:creationId xmlns:a16="http://schemas.microsoft.com/office/drawing/2014/main" id="{245CC7AA-5573-CAF3-C632-0B34E44339F5}"/>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EE678238-8550-4FDE-FF0A-5C4E66E22F62}"/>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altLang="nl-NL" dirty="0"/>
              <a:t>Kampioen laten zien en stukje voorlezen uit kampioen. Insteek OP pad, uitjes is superbelangrijk, voor geest en verwondering</a:t>
            </a:r>
          </a:p>
        </p:txBody>
      </p:sp>
    </p:spTree>
    <p:extLst>
      <p:ext uri="{BB962C8B-B14F-4D97-AF65-F5344CB8AC3E}">
        <p14:creationId xmlns:p14="http://schemas.microsoft.com/office/powerpoint/2010/main" val="379177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C019B65A-C6AF-0C06-80FB-1BDD61DC934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E690FE0D-31A3-D048-AC63-24D091BC2D8A}" type="slidenum">
              <a:rPr lang="nl-NL" altLang="nl-NL" sz="1300">
                <a:ea typeface="Microsoft YaHei" panose="020B0503020204020204" pitchFamily="34" charset="-122"/>
              </a:rPr>
              <a:pPr>
                <a:spcBef>
                  <a:spcPct val="0"/>
                </a:spcBef>
              </a:pPr>
              <a:t>16</a:t>
            </a:fld>
            <a:endParaRPr lang="nl-NL" altLang="nl-NL" sz="1300">
              <a:ea typeface="Microsoft YaHei" panose="020B0503020204020204" pitchFamily="34" charset="-122"/>
            </a:endParaRPr>
          </a:p>
        </p:txBody>
      </p:sp>
      <p:sp>
        <p:nvSpPr>
          <p:cNvPr id="46083" name="Rectangle 1">
            <a:extLst>
              <a:ext uri="{FF2B5EF4-FFF2-40B4-BE49-F238E27FC236}">
                <a16:creationId xmlns:a16="http://schemas.microsoft.com/office/drawing/2014/main" id="{2E45915D-CAD4-9D67-F701-E3D6BEE200AC}"/>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7C256FD3-194B-43B5-2284-BFD7D38EF9EC}"/>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altLang="nl-NL" dirty="0"/>
              <a:t>Kampioen is landelijk, maar ook in `Hengelo is altijd wat te doen, Marktplein grijs wordt nu weer groen. Via billboards, krant, en deze site kun je afgelopen tijd en straks ook nog zeer veel uitjes in </a:t>
            </a:r>
            <a:r>
              <a:rPr lang="nl-NL" altLang="nl-NL" dirty="0" err="1"/>
              <a:t>hengelo</a:t>
            </a:r>
            <a:r>
              <a:rPr lang="nl-NL" altLang="nl-NL" dirty="0"/>
              <a:t> treffen. Supergaaf.</a:t>
            </a:r>
          </a:p>
        </p:txBody>
      </p:sp>
    </p:spTree>
    <p:extLst>
      <p:ext uri="{BB962C8B-B14F-4D97-AF65-F5344CB8AC3E}">
        <p14:creationId xmlns:p14="http://schemas.microsoft.com/office/powerpoint/2010/main" val="372685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8BA90332-43D7-7C14-3789-CC217A7D302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74649811-EF23-5449-B200-DD301618007A}" type="slidenum">
              <a:rPr lang="nl-NL" altLang="nl-NL" sz="1300">
                <a:ea typeface="Microsoft YaHei" panose="020B0503020204020204" pitchFamily="34" charset="-122"/>
              </a:rPr>
              <a:pPr>
                <a:spcBef>
                  <a:spcPct val="0"/>
                </a:spcBef>
              </a:pPr>
              <a:t>17</a:t>
            </a:fld>
            <a:endParaRPr lang="nl-NL" altLang="nl-NL" sz="1300">
              <a:ea typeface="Microsoft YaHei" panose="020B0503020204020204" pitchFamily="34" charset="-122"/>
            </a:endParaRPr>
          </a:p>
        </p:txBody>
      </p:sp>
      <p:sp>
        <p:nvSpPr>
          <p:cNvPr id="48131" name="Rectangle 1">
            <a:extLst>
              <a:ext uri="{FF2B5EF4-FFF2-40B4-BE49-F238E27FC236}">
                <a16:creationId xmlns:a16="http://schemas.microsoft.com/office/drawing/2014/main" id="{3D536B7F-F2F1-50B8-EB78-43C5FADB8496}"/>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D639CCDA-9AC0-90DD-A80F-0F62A97604B7}"/>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altLang="nl-NL" dirty="0"/>
              <a:t>Wil je aub met je schoudermaatje eens kort elkaar daarop bevragen. Max 5 minuten, daarna korte opsomming van laatste vraag, Wie heeft iets magisch gezien nu of ooit eerder? Waarom bleef je dat bij? Ook met </a:t>
            </a:r>
            <a:r>
              <a:rPr lang="nl-NL" altLang="nl-NL" dirty="0" err="1"/>
              <a:t>kids</a:t>
            </a:r>
            <a:r>
              <a:rPr lang="nl-NL" altLang="nl-NL" dirty="0"/>
              <a:t> daar naar toe geweest?</a:t>
            </a:r>
          </a:p>
        </p:txBody>
      </p:sp>
    </p:spTree>
    <p:extLst>
      <p:ext uri="{BB962C8B-B14F-4D97-AF65-F5344CB8AC3E}">
        <p14:creationId xmlns:p14="http://schemas.microsoft.com/office/powerpoint/2010/main" val="70170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korte impressie van </a:t>
            </a:r>
            <a:r>
              <a:rPr lang="nl-NL" dirty="0" err="1"/>
              <a:t>Krangfestival</a:t>
            </a:r>
            <a:r>
              <a:rPr lang="nl-NL" dirty="0"/>
              <a:t> en </a:t>
            </a:r>
            <a:r>
              <a:rPr lang="nl-NL" dirty="0" err="1"/>
              <a:t>Bamfestival</a:t>
            </a:r>
            <a:r>
              <a:rPr lang="nl-NL" dirty="0"/>
              <a:t>.</a:t>
            </a:r>
          </a:p>
        </p:txBody>
      </p:sp>
      <p:sp>
        <p:nvSpPr>
          <p:cNvPr id="4" name="Tijdelijke aanduiding voor dianummer 3"/>
          <p:cNvSpPr>
            <a:spLocks noGrp="1"/>
          </p:cNvSpPr>
          <p:nvPr>
            <p:ph type="sldNum"/>
          </p:nvPr>
        </p:nvSpPr>
        <p:spPr/>
        <p:txBody>
          <a:bodyPr/>
          <a:lstStyle/>
          <a:p>
            <a:fld id="{68F492EC-0CC4-C243-979F-AB44273F2F91}" type="slidenum">
              <a:rPr lang="nl-NL" altLang="nl-NL" smtClean="0"/>
              <a:pPr/>
              <a:t>18</a:t>
            </a:fld>
            <a:endParaRPr lang="nl-NL" altLang="nl-NL"/>
          </a:p>
        </p:txBody>
      </p:sp>
    </p:spTree>
    <p:extLst>
      <p:ext uri="{BB962C8B-B14F-4D97-AF65-F5344CB8AC3E}">
        <p14:creationId xmlns:p14="http://schemas.microsoft.com/office/powerpoint/2010/main" val="218735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5AE8DBD5-F639-F961-DC6E-6576B316888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FE18CA63-D84D-4B4B-9409-6CC1B3413344}" type="slidenum">
              <a:rPr lang="nl-NL" altLang="nl-NL" sz="1300">
                <a:ea typeface="Microsoft YaHei" panose="020B0503020204020204" pitchFamily="34" charset="-122"/>
              </a:rPr>
              <a:pPr>
                <a:spcBef>
                  <a:spcPct val="0"/>
                </a:spcBef>
              </a:pPr>
              <a:t>19</a:t>
            </a:fld>
            <a:endParaRPr lang="nl-NL" altLang="nl-NL" sz="1300">
              <a:ea typeface="Microsoft YaHei" panose="020B0503020204020204" pitchFamily="34" charset="-122"/>
            </a:endParaRPr>
          </a:p>
        </p:txBody>
      </p:sp>
      <p:sp>
        <p:nvSpPr>
          <p:cNvPr id="54275" name="Rectangle 1">
            <a:extLst>
              <a:ext uri="{FF2B5EF4-FFF2-40B4-BE49-F238E27FC236}">
                <a16:creationId xmlns:a16="http://schemas.microsoft.com/office/drawing/2014/main" id="{125CE301-A04D-E1C3-A592-F0BBE63D6029}"/>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C294EC11-E146-74E1-57CF-818F1AE9A65D}"/>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altLang="nl-NL" dirty="0"/>
              <a:t>Even een kijkvraag, </a:t>
            </a:r>
            <a:r>
              <a:rPr lang="nl-NL" sz="1200" kern="1200" dirty="0">
                <a:solidFill>
                  <a:srgbClr val="000000"/>
                </a:solidFill>
                <a:effectLst/>
                <a:latin typeface="Times New Roman" panose="02020603050405020304" pitchFamily="18" charset="0"/>
                <a:ea typeface="+mn-ea"/>
                <a:cs typeface="+mn-cs"/>
              </a:rPr>
              <a:t>KIJKVRAAG wat stelt dit plaatje voor, of waar zou dit voor kunnen stellen? Overleg wederom met schoudermaat. </a:t>
            </a:r>
          </a:p>
          <a:p>
            <a:r>
              <a:rPr lang="nl-NL" sz="1200" kern="1200" dirty="0">
                <a:solidFill>
                  <a:srgbClr val="000000"/>
                </a:solidFill>
                <a:effectLst/>
                <a:latin typeface="Times New Roman" panose="02020603050405020304" pitchFamily="18" charset="0"/>
                <a:ea typeface="+mn-ea"/>
                <a:cs typeface="+mn-cs"/>
              </a:rPr>
              <a:t>Wat zie je?</a:t>
            </a:r>
          </a:p>
          <a:p>
            <a:pPr algn="ctr"/>
            <a:endParaRPr lang="nl-NL" altLang="nl-NL" dirty="0"/>
          </a:p>
        </p:txBody>
      </p:sp>
    </p:spTree>
    <p:extLst>
      <p:ext uri="{BB962C8B-B14F-4D97-AF65-F5344CB8AC3E}">
        <p14:creationId xmlns:p14="http://schemas.microsoft.com/office/powerpoint/2010/main" val="51440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EDADD5FB-3D8B-E5EB-9D8D-54A16722688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60D4A1FF-941F-E64B-98AA-276F9A02C15A}" type="slidenum">
              <a:rPr lang="nl-NL" altLang="nl-NL" sz="1300">
                <a:ea typeface="Microsoft YaHei" panose="020B0503020204020204" pitchFamily="34" charset="-122"/>
              </a:rPr>
              <a:pPr>
                <a:spcBef>
                  <a:spcPct val="0"/>
                </a:spcBef>
              </a:pPr>
              <a:t>2</a:t>
            </a:fld>
            <a:endParaRPr lang="nl-NL" altLang="nl-NL" sz="1300">
              <a:ea typeface="Microsoft YaHei" panose="020B0503020204020204" pitchFamily="34" charset="-122"/>
            </a:endParaRPr>
          </a:p>
        </p:txBody>
      </p:sp>
      <p:sp>
        <p:nvSpPr>
          <p:cNvPr id="19459" name="Rectangle 1">
            <a:extLst>
              <a:ext uri="{FF2B5EF4-FFF2-40B4-BE49-F238E27FC236}">
                <a16:creationId xmlns:a16="http://schemas.microsoft.com/office/drawing/2014/main" id="{DB615C16-0F25-E047-0A1E-ABEE22BD930F}"/>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579ED715-A6D9-BE7D-2327-56C7B2A69ACF}"/>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94035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5AE8DBD5-F639-F961-DC6E-6576B316888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FE18CA63-D84D-4B4B-9409-6CC1B3413344}" type="slidenum">
              <a:rPr lang="nl-NL" altLang="nl-NL" sz="1300">
                <a:ea typeface="Microsoft YaHei" panose="020B0503020204020204" pitchFamily="34" charset="-122"/>
              </a:rPr>
              <a:pPr>
                <a:spcBef>
                  <a:spcPct val="0"/>
                </a:spcBef>
              </a:pPr>
              <a:t>20</a:t>
            </a:fld>
            <a:endParaRPr lang="nl-NL" altLang="nl-NL" sz="1300">
              <a:ea typeface="Microsoft YaHei" panose="020B0503020204020204" pitchFamily="34" charset="-122"/>
            </a:endParaRPr>
          </a:p>
        </p:txBody>
      </p:sp>
      <p:sp>
        <p:nvSpPr>
          <p:cNvPr id="54275" name="Rectangle 1">
            <a:extLst>
              <a:ext uri="{FF2B5EF4-FFF2-40B4-BE49-F238E27FC236}">
                <a16:creationId xmlns:a16="http://schemas.microsoft.com/office/drawing/2014/main" id="{125CE301-A04D-E1C3-A592-F0BBE63D6029}"/>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C294EC11-E146-74E1-57CF-818F1AE9A65D}"/>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nl-NL" altLang="nl-NL" dirty="0"/>
              <a:t>Dit is wie we zijn, maar dan in een andere verschijningsvorm. Het is van afgelopen jaar. Hengelo en ons wijkprojecten. Als poster</a:t>
            </a:r>
          </a:p>
          <a:p>
            <a:r>
              <a:rPr lang="nl-NL" sz="1200" kern="1200" dirty="0">
                <a:solidFill>
                  <a:srgbClr val="000000"/>
                </a:solidFill>
                <a:effectLst/>
                <a:latin typeface="Times New Roman" panose="02020603050405020304" pitchFamily="18" charset="0"/>
                <a:ea typeface="+mn-ea"/>
                <a:cs typeface="+mn-cs"/>
              </a:rPr>
              <a:t>We zien het als 1+1=3. Waarbij cultuureducatie er niet bovenop komt maar onderdeel van lesprogramma is. En dat het magische uitje een kapstok/trigger is om vanuit verwondering en nieuwsgierigheid (zie ook Wetenschap en techniek) op door te kunnen werken. (Contextrijk vanuit kunstwereld)</a:t>
            </a:r>
          </a:p>
          <a:p>
            <a:r>
              <a:rPr lang="nl-NL" sz="1200" kern="1200" dirty="0">
                <a:solidFill>
                  <a:srgbClr val="000000"/>
                </a:solidFill>
                <a:effectLst/>
                <a:latin typeface="Times New Roman" panose="02020603050405020304" pitchFamily="18" charset="0"/>
                <a:ea typeface="+mn-ea"/>
                <a:cs typeface="+mn-cs"/>
              </a:rPr>
              <a:t> </a:t>
            </a:r>
          </a:p>
          <a:p>
            <a:r>
              <a:rPr lang="nl-NL" sz="1200" kern="1200" dirty="0">
                <a:solidFill>
                  <a:srgbClr val="000000"/>
                </a:solidFill>
                <a:effectLst/>
                <a:latin typeface="Times New Roman" panose="02020603050405020304" pitchFamily="18" charset="0"/>
                <a:ea typeface="+mn-ea"/>
                <a:cs typeface="+mn-cs"/>
              </a:rPr>
              <a:t>Er is al superveel ontwikkeld en uitgevoerd de afgelopen jaren zie volgende dia.</a:t>
            </a:r>
          </a:p>
          <a:p>
            <a:pPr algn="ctr"/>
            <a:endParaRPr lang="nl-NL" altLang="nl-NL" dirty="0"/>
          </a:p>
        </p:txBody>
      </p:sp>
    </p:spTree>
    <p:extLst>
      <p:ext uri="{BB962C8B-B14F-4D97-AF65-F5344CB8AC3E}">
        <p14:creationId xmlns:p14="http://schemas.microsoft.com/office/powerpoint/2010/main" val="330654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A82F83C0-F8FF-AE87-947D-784C7439C71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00165E96-97DA-C24E-8781-ADBCCE00BAD9}" type="slidenum">
              <a:rPr lang="nl-NL" altLang="nl-NL" sz="1300">
                <a:ea typeface="Microsoft YaHei" panose="020B0503020204020204" pitchFamily="34" charset="-122"/>
              </a:rPr>
              <a:pPr>
                <a:spcBef>
                  <a:spcPct val="0"/>
                </a:spcBef>
              </a:pPr>
              <a:t>21</a:t>
            </a:fld>
            <a:endParaRPr lang="nl-NL" altLang="nl-NL" sz="1300">
              <a:ea typeface="Microsoft YaHei" panose="020B0503020204020204" pitchFamily="34" charset="-122"/>
            </a:endParaRPr>
          </a:p>
        </p:txBody>
      </p:sp>
      <p:sp>
        <p:nvSpPr>
          <p:cNvPr id="52227" name="Rectangle 1">
            <a:extLst>
              <a:ext uri="{FF2B5EF4-FFF2-40B4-BE49-F238E27FC236}">
                <a16:creationId xmlns:a16="http://schemas.microsoft.com/office/drawing/2014/main" id="{F22182D5-9595-9889-8FA1-5FFB8EA04161}"/>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a:extLst>
              <a:ext uri="{FF2B5EF4-FFF2-40B4-BE49-F238E27FC236}">
                <a16:creationId xmlns:a16="http://schemas.microsoft.com/office/drawing/2014/main" id="{64A54772-1F9D-CA72-4D10-B9B3C34417A4}"/>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NL" sz="1200" kern="1200" dirty="0">
                <a:solidFill>
                  <a:srgbClr val="000000"/>
                </a:solidFill>
                <a:effectLst/>
                <a:latin typeface="Times New Roman" panose="02020603050405020304" pitchFamily="18" charset="0"/>
                <a:ea typeface="+mn-ea"/>
                <a:cs typeface="+mn-cs"/>
              </a:rPr>
              <a:t>Nou waren de Kampioen e uit in </a:t>
            </a:r>
            <a:r>
              <a:rPr lang="nl-NL" sz="1200" kern="1200" dirty="0" err="1">
                <a:solidFill>
                  <a:srgbClr val="000000"/>
                </a:solidFill>
                <a:effectLst/>
                <a:latin typeface="Times New Roman" panose="02020603050405020304" pitchFamily="18" charset="0"/>
                <a:ea typeface="+mn-ea"/>
                <a:cs typeface="+mn-cs"/>
              </a:rPr>
              <a:t>hengelo</a:t>
            </a:r>
            <a:r>
              <a:rPr lang="nl-NL" sz="1200" kern="1200" dirty="0">
                <a:solidFill>
                  <a:srgbClr val="000000"/>
                </a:solidFill>
                <a:effectLst/>
                <a:latin typeface="Times New Roman" panose="02020603050405020304" pitchFamily="18" charset="0"/>
                <a:ea typeface="+mn-ea"/>
                <a:cs typeface="+mn-cs"/>
              </a:rPr>
              <a:t>,  meer uitjes, echter de ICC-wijkprojecten willen nu juist meer dan een uitje zijn. Zie screendump </a:t>
            </a:r>
            <a:r>
              <a:rPr lang="nl-NL" sz="1200" kern="1200" dirty="0" err="1">
                <a:solidFill>
                  <a:srgbClr val="000000"/>
                </a:solidFill>
                <a:effectLst/>
                <a:latin typeface="Times New Roman" panose="02020603050405020304" pitchFamily="18" charset="0"/>
                <a:ea typeface="+mn-ea"/>
                <a:cs typeface="+mn-cs"/>
              </a:rPr>
              <a:t>JeugdpleinHengelo</a:t>
            </a:r>
            <a:r>
              <a:rPr lang="nl-NL" sz="1200" kern="1200" dirty="0">
                <a:solidFill>
                  <a:srgbClr val="000000"/>
                </a:solidFill>
                <a:effectLst/>
                <a:latin typeface="Times New Roman" panose="02020603050405020304" pitchFamily="18" charset="0"/>
                <a:ea typeface="+mn-ea"/>
                <a:cs typeface="+mn-cs"/>
              </a:rPr>
              <a:t>. Alinea 4, 5 en prof </a:t>
            </a:r>
            <a:r>
              <a:rPr lang="nl-NL" sz="1200" kern="1200" dirty="0" err="1">
                <a:solidFill>
                  <a:srgbClr val="000000"/>
                </a:solidFill>
                <a:effectLst/>
                <a:latin typeface="Times New Roman" panose="02020603050405020304" pitchFamily="18" charset="0"/>
                <a:ea typeface="+mn-ea"/>
                <a:cs typeface="+mn-cs"/>
              </a:rPr>
              <a:t>scherder</a:t>
            </a:r>
            <a:r>
              <a:rPr lang="nl-NL" sz="1200" kern="1200" dirty="0">
                <a:solidFill>
                  <a:srgbClr val="000000"/>
                </a:solidFill>
                <a:effectLst/>
                <a:latin typeface="Times New Roman" panose="02020603050405020304" pitchFamily="18" charset="0"/>
                <a:ea typeface="+mn-ea"/>
                <a:cs typeface="+mn-cs"/>
              </a:rPr>
              <a:t>.</a:t>
            </a:r>
            <a:endParaRPr lang="nl-NL" altLang="nl-NL" dirty="0"/>
          </a:p>
          <a:p>
            <a:endParaRPr lang="nl-NL" sz="1200" kern="1200" dirty="0">
              <a:solidFill>
                <a:srgbClr val="000000"/>
              </a:solidFill>
              <a:effectLst/>
              <a:latin typeface="Times New Roman" panose="02020603050405020304" pitchFamily="18" charset="0"/>
              <a:ea typeface="+mn-ea"/>
              <a:cs typeface="+mn-cs"/>
            </a:endParaRPr>
          </a:p>
          <a:p>
            <a:pPr lvl="0"/>
            <a:r>
              <a:rPr lang="nl-NL" sz="1200" b="1" kern="1200" dirty="0" err="1">
                <a:solidFill>
                  <a:srgbClr val="000000"/>
                </a:solidFill>
                <a:effectLst/>
                <a:latin typeface="Times New Roman" panose="02020603050405020304" pitchFamily="18" charset="0"/>
                <a:ea typeface="+mn-ea"/>
                <a:cs typeface="+mn-cs"/>
              </a:rPr>
              <a:t>Cmk</a:t>
            </a:r>
            <a:r>
              <a:rPr lang="nl-NL" sz="1200" b="1" kern="1200" dirty="0">
                <a:solidFill>
                  <a:srgbClr val="000000"/>
                </a:solidFill>
                <a:effectLst/>
                <a:latin typeface="Times New Roman" panose="02020603050405020304" pitchFamily="18" charset="0"/>
                <a:ea typeface="+mn-ea"/>
                <a:cs typeface="+mn-cs"/>
              </a:rPr>
              <a:t> 2021-2024</a:t>
            </a:r>
            <a:endParaRPr lang="nl-NL" sz="1200" kern="1200" dirty="0">
              <a:solidFill>
                <a:srgbClr val="000000"/>
              </a:solidFill>
              <a:effectLst/>
              <a:latin typeface="Times New Roman" panose="02020603050405020304" pitchFamily="18" charset="0"/>
              <a:ea typeface="+mn-ea"/>
              <a:cs typeface="+mn-cs"/>
            </a:endParaRPr>
          </a:p>
          <a:p>
            <a:pPr lvl="0"/>
            <a:r>
              <a:rPr lang="nl-NL" sz="1200" b="1" kern="1200" dirty="0">
                <a:solidFill>
                  <a:srgbClr val="000000"/>
                </a:solidFill>
                <a:effectLst/>
                <a:latin typeface="Times New Roman" panose="02020603050405020304" pitchFamily="18" charset="0"/>
                <a:ea typeface="+mn-ea"/>
                <a:cs typeface="+mn-cs"/>
              </a:rPr>
              <a:t>Implementatie cultuureducatie in onderwijscurriculum</a:t>
            </a:r>
            <a:br>
              <a:rPr lang="nl-NL" sz="1200" b="1" kern="1200" dirty="0">
                <a:solidFill>
                  <a:srgbClr val="000000"/>
                </a:solidFill>
                <a:effectLst/>
                <a:latin typeface="Times New Roman" panose="02020603050405020304" pitchFamily="18" charset="0"/>
                <a:ea typeface="+mn-ea"/>
                <a:cs typeface="+mn-cs"/>
              </a:rPr>
            </a:br>
            <a:r>
              <a:rPr lang="nl-NL" sz="1200" kern="1200" dirty="0">
                <a:solidFill>
                  <a:srgbClr val="000000"/>
                </a:solidFill>
                <a:effectLst/>
                <a:latin typeface="Times New Roman" panose="02020603050405020304" pitchFamily="18" charset="0"/>
                <a:ea typeface="+mn-ea"/>
                <a:cs typeface="+mn-cs"/>
              </a:rPr>
              <a:t>Het merendeel van de scholen in het primair onderwijs heeft in samenwerking met de culturele omgeving een samenhangend programma voor cultuureducatie </a:t>
            </a:r>
            <a:r>
              <a:rPr lang="nl-NL" sz="1200" kern="1200" dirty="0" err="1">
                <a:solidFill>
                  <a:srgbClr val="000000"/>
                </a:solidFill>
                <a:effectLst/>
                <a:latin typeface="Times New Roman" panose="02020603050405020304" pitchFamily="18" charset="0"/>
                <a:ea typeface="+mn-ea"/>
                <a:cs typeface="+mn-cs"/>
              </a:rPr>
              <a:t>geïmplementeerd</a:t>
            </a:r>
            <a:r>
              <a:rPr lang="nl-NL" sz="1200" kern="1200" dirty="0">
                <a:solidFill>
                  <a:srgbClr val="000000"/>
                </a:solidFill>
                <a:effectLst/>
                <a:latin typeface="Times New Roman" panose="02020603050405020304" pitchFamily="18" charset="0"/>
                <a:ea typeface="+mn-ea"/>
                <a:cs typeface="+mn-cs"/>
              </a:rPr>
              <a:t> en </a:t>
            </a:r>
            <a:r>
              <a:rPr lang="nl-NL" sz="1200" kern="1200" dirty="0" err="1">
                <a:solidFill>
                  <a:srgbClr val="000000"/>
                </a:solidFill>
                <a:effectLst/>
                <a:latin typeface="Times New Roman" panose="02020603050405020304" pitchFamily="18" charset="0"/>
                <a:ea typeface="+mn-ea"/>
                <a:cs typeface="+mn-cs"/>
              </a:rPr>
              <a:t>geïntegreerd</a:t>
            </a:r>
            <a:r>
              <a:rPr lang="nl-NL" sz="1200" kern="1200" dirty="0">
                <a:solidFill>
                  <a:srgbClr val="000000"/>
                </a:solidFill>
                <a:effectLst/>
                <a:latin typeface="Times New Roman" panose="02020603050405020304" pitchFamily="18" charset="0"/>
                <a:ea typeface="+mn-ea"/>
                <a:cs typeface="+mn-cs"/>
              </a:rPr>
              <a:t> in het curriculum en verankerd in het schoolbeleid. </a:t>
            </a:r>
          </a:p>
          <a:p>
            <a:r>
              <a:rPr lang="nl-NL" sz="1200" kern="1200" dirty="0">
                <a:solidFill>
                  <a:srgbClr val="000000"/>
                </a:solidFill>
                <a:effectLst/>
                <a:latin typeface="Times New Roman" panose="02020603050405020304" pitchFamily="18" charset="0"/>
                <a:ea typeface="+mn-ea"/>
                <a:cs typeface="+mn-cs"/>
              </a:rPr>
              <a:t> </a:t>
            </a:r>
          </a:p>
          <a:p>
            <a:endParaRPr lang="nl-NL" altLang="nl-NL" dirty="0"/>
          </a:p>
        </p:txBody>
      </p:sp>
    </p:spTree>
    <p:extLst>
      <p:ext uri="{BB962C8B-B14F-4D97-AF65-F5344CB8AC3E}">
        <p14:creationId xmlns:p14="http://schemas.microsoft.com/office/powerpoint/2010/main" val="2987564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A2668B6D-AA79-679B-79CD-9C4A20B460B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B0E4BC52-3199-A841-919F-9FD90FC8D94A}" type="slidenum">
              <a:rPr lang="nl-NL" altLang="nl-NL" sz="1300">
                <a:ea typeface="Microsoft YaHei" panose="020B0503020204020204" pitchFamily="34" charset="-122"/>
              </a:rPr>
              <a:pPr>
                <a:spcBef>
                  <a:spcPct val="0"/>
                </a:spcBef>
              </a:pPr>
              <a:t>22</a:t>
            </a:fld>
            <a:endParaRPr lang="nl-NL" altLang="nl-NL" sz="1300">
              <a:ea typeface="Microsoft YaHei" panose="020B0503020204020204" pitchFamily="34" charset="-122"/>
            </a:endParaRPr>
          </a:p>
        </p:txBody>
      </p:sp>
      <p:sp>
        <p:nvSpPr>
          <p:cNvPr id="50179" name="Rectangle 1">
            <a:extLst>
              <a:ext uri="{FF2B5EF4-FFF2-40B4-BE49-F238E27FC236}">
                <a16:creationId xmlns:a16="http://schemas.microsoft.com/office/drawing/2014/main" id="{F0F9B3A1-EDEA-FEE9-4AB8-B1AD5CFDBFCD}"/>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a:extLst>
              <a:ext uri="{FF2B5EF4-FFF2-40B4-BE49-F238E27FC236}">
                <a16:creationId xmlns:a16="http://schemas.microsoft.com/office/drawing/2014/main" id="{D2B51DC6-5692-8B51-F09D-9D715D6232EC}"/>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dirty="0"/>
          </a:p>
        </p:txBody>
      </p:sp>
    </p:spTree>
    <p:extLst>
      <p:ext uri="{BB962C8B-B14F-4D97-AF65-F5344CB8AC3E}">
        <p14:creationId xmlns:p14="http://schemas.microsoft.com/office/powerpoint/2010/main" val="208293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92620D54-FB3B-F803-49F7-EE1A5DF0350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3F4F5E98-BC07-9E49-B51A-3B4800650821}" type="slidenum">
              <a:rPr lang="nl-NL" altLang="nl-NL" sz="1300">
                <a:ea typeface="Microsoft YaHei" panose="020B0503020204020204" pitchFamily="34" charset="-122"/>
              </a:rPr>
              <a:pPr>
                <a:spcBef>
                  <a:spcPct val="0"/>
                </a:spcBef>
              </a:pPr>
              <a:t>23</a:t>
            </a:fld>
            <a:endParaRPr lang="nl-NL" altLang="nl-NL" sz="1300">
              <a:ea typeface="Microsoft YaHei" panose="020B0503020204020204" pitchFamily="34" charset="-122"/>
            </a:endParaRPr>
          </a:p>
        </p:txBody>
      </p:sp>
      <p:sp>
        <p:nvSpPr>
          <p:cNvPr id="56323" name="Rectangle 1">
            <a:extLst>
              <a:ext uri="{FF2B5EF4-FFF2-40B4-BE49-F238E27FC236}">
                <a16:creationId xmlns:a16="http://schemas.microsoft.com/office/drawing/2014/main" id="{3ED81D56-5C01-2538-4495-97569C62A637}"/>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B7DD2474-5600-C261-58DE-BDE29F5ED6DE}"/>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sz="1200" kern="1200" dirty="0">
                <a:solidFill>
                  <a:srgbClr val="000000"/>
                </a:solidFill>
                <a:effectLst/>
                <a:latin typeface="Times New Roman" panose="02020603050405020304" pitchFamily="18" charset="0"/>
                <a:ea typeface="+mn-ea"/>
                <a:cs typeface="+mn-cs"/>
              </a:rPr>
              <a:t>Daar kunnen ze dan lekker op los gaan met verfrissende en eigenwijze workshops en lesbrieven.</a:t>
            </a:r>
          </a:p>
          <a:p>
            <a:r>
              <a:rPr lang="nl-NL" sz="1200" kern="1200" dirty="0">
                <a:solidFill>
                  <a:srgbClr val="000000"/>
                </a:solidFill>
                <a:effectLst/>
                <a:latin typeface="Times New Roman" panose="02020603050405020304" pitchFamily="18" charset="0"/>
                <a:ea typeface="+mn-ea"/>
                <a:cs typeface="+mn-cs"/>
              </a:rPr>
              <a:t>Daarom willen we nu jullie helpen met deze </a:t>
            </a:r>
            <a:r>
              <a:rPr lang="nl-NL" sz="1200" kern="1200" dirty="0" err="1">
                <a:solidFill>
                  <a:srgbClr val="000000"/>
                </a:solidFill>
                <a:effectLst/>
                <a:latin typeface="Times New Roman" panose="02020603050405020304" pitchFamily="18" charset="0"/>
                <a:ea typeface="+mn-ea"/>
                <a:cs typeface="+mn-cs"/>
              </a:rPr>
              <a:t>drietraps</a:t>
            </a:r>
            <a:r>
              <a:rPr lang="nl-NL" sz="1200" kern="1200" dirty="0">
                <a:solidFill>
                  <a:srgbClr val="000000"/>
                </a:solidFill>
                <a:effectLst/>
                <a:latin typeface="Times New Roman" panose="02020603050405020304" pitchFamily="18" charset="0"/>
                <a:ea typeface="+mn-ea"/>
                <a:cs typeface="+mn-cs"/>
              </a:rPr>
              <a:t> in een posterpresentatie, Opbrengst is vanmiddag een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nl-NL" sz="1200" kern="1200" dirty="0">
              <a:solidFill>
                <a:srgbClr val="000000"/>
              </a:solidFill>
              <a:effectLst/>
              <a:latin typeface="Times New Roman" panose="02020603050405020304" pitchFamily="18" charset="0"/>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NL" sz="1200" kern="1200" dirty="0">
                <a:solidFill>
                  <a:srgbClr val="000000"/>
                </a:solidFill>
                <a:effectLst/>
                <a:latin typeface="Times New Roman" panose="02020603050405020304" pitchFamily="18" charset="0"/>
                <a:ea typeface="+mn-ea"/>
                <a:cs typeface="+mn-cs"/>
              </a:rPr>
              <a:t>Deze samenhang in vakken hangt nauw samen met de horizontale leerlijnen. </a:t>
            </a:r>
          </a:p>
          <a:p>
            <a:endParaRPr lang="nl-NL" altLang="nl-NL" dirty="0"/>
          </a:p>
        </p:txBody>
      </p:sp>
    </p:spTree>
    <p:extLst>
      <p:ext uri="{BB962C8B-B14F-4D97-AF65-F5344CB8AC3E}">
        <p14:creationId xmlns:p14="http://schemas.microsoft.com/office/powerpoint/2010/main" val="200974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157B1074-A6C3-1402-3C57-069913609BA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0C238549-0795-3D47-8C1C-41F115CA1BC1}" type="slidenum">
              <a:rPr lang="nl-NL" altLang="nl-NL" sz="1300">
                <a:ea typeface="Microsoft YaHei" panose="020B0503020204020204" pitchFamily="34" charset="-122"/>
              </a:rPr>
              <a:pPr>
                <a:spcBef>
                  <a:spcPct val="0"/>
                </a:spcBef>
              </a:pPr>
              <a:t>24</a:t>
            </a:fld>
            <a:endParaRPr lang="nl-NL" altLang="nl-NL" sz="1300">
              <a:ea typeface="Microsoft YaHei" panose="020B0503020204020204" pitchFamily="34" charset="-122"/>
            </a:endParaRPr>
          </a:p>
        </p:txBody>
      </p:sp>
      <p:sp>
        <p:nvSpPr>
          <p:cNvPr id="58371" name="Rectangle 1">
            <a:extLst>
              <a:ext uri="{FF2B5EF4-FFF2-40B4-BE49-F238E27FC236}">
                <a16:creationId xmlns:a16="http://schemas.microsoft.com/office/drawing/2014/main" id="{F7D162D0-0E71-8C10-5A0D-0FA1785FB2B9}"/>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A7CB4B29-0B3E-41C0-E1BF-B6891535B000}"/>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nl-NL" sz="1200" kern="1200" dirty="0">
                <a:solidFill>
                  <a:srgbClr val="000000"/>
                </a:solidFill>
                <a:effectLst/>
                <a:latin typeface="Times New Roman" panose="02020603050405020304" pitchFamily="18" charset="0"/>
                <a:ea typeface="+mn-ea"/>
                <a:cs typeface="+mn-cs"/>
              </a:rPr>
              <a:t>Poster opzet en uitleg van invullen en kort camera interview.</a:t>
            </a:r>
          </a:p>
          <a:p>
            <a:r>
              <a:rPr lang="nl-NL" sz="1200" kern="1200" dirty="0">
                <a:solidFill>
                  <a:srgbClr val="000000"/>
                </a:solidFill>
                <a:effectLst/>
                <a:latin typeface="Times New Roman" panose="02020603050405020304" pitchFamily="18" charset="0"/>
                <a:ea typeface="+mn-ea"/>
                <a:cs typeface="+mn-cs"/>
              </a:rPr>
              <a:t>Doel is ophalen van jullie beslissingen </a:t>
            </a:r>
            <a:r>
              <a:rPr lang="nl-NL" sz="1200" kern="1200" dirty="0" err="1">
                <a:solidFill>
                  <a:srgbClr val="000000"/>
                </a:solidFill>
                <a:effectLst/>
                <a:latin typeface="Times New Roman" panose="02020603050405020304" pitchFamily="18" charset="0"/>
                <a:ea typeface="+mn-ea"/>
                <a:cs typeface="+mn-cs"/>
              </a:rPr>
              <a:t>mbt</a:t>
            </a:r>
            <a:r>
              <a:rPr lang="nl-NL" sz="1200" kern="1200" dirty="0">
                <a:solidFill>
                  <a:srgbClr val="000000"/>
                </a:solidFill>
                <a:effectLst/>
                <a:latin typeface="Times New Roman" panose="02020603050405020304" pitchFamily="18" charset="0"/>
                <a:ea typeface="+mn-ea"/>
                <a:cs typeface="+mn-cs"/>
              </a:rPr>
              <a:t> inzet </a:t>
            </a:r>
            <a:r>
              <a:rPr lang="nl-NL" sz="1200" kern="1200" dirty="0" err="1">
                <a:solidFill>
                  <a:srgbClr val="000000"/>
                </a:solidFill>
                <a:effectLst/>
                <a:latin typeface="Times New Roman" panose="02020603050405020304" pitchFamily="18" charset="0"/>
                <a:ea typeface="+mn-ea"/>
                <a:cs typeface="+mn-cs"/>
              </a:rPr>
              <a:t>ICCwijkproject</a:t>
            </a:r>
            <a:r>
              <a:rPr lang="nl-NL" sz="1200" kern="1200" dirty="0">
                <a:solidFill>
                  <a:srgbClr val="000000"/>
                </a:solidFill>
                <a:effectLst/>
                <a:latin typeface="Times New Roman" panose="02020603050405020304" pitchFamily="18" charset="0"/>
                <a:ea typeface="+mn-ea"/>
                <a:cs typeface="+mn-cs"/>
              </a:rPr>
              <a:t> en koppeling aan schooleigen curriculum. Tevens doel is om meer te delen met elkaar om zo zicht en  ervaringen uit andere wijken op te halen.</a:t>
            </a:r>
          </a:p>
          <a:p>
            <a:r>
              <a:rPr lang="nl-NL" sz="1200" kern="1200" dirty="0">
                <a:solidFill>
                  <a:srgbClr val="000000"/>
                </a:solidFill>
                <a:effectLst/>
                <a:latin typeface="Times New Roman" panose="02020603050405020304" pitchFamily="18" charset="0"/>
                <a:ea typeface="+mn-ea"/>
                <a:cs typeface="+mn-cs"/>
              </a:rPr>
              <a:t>We willen daarna volgend jaar hierop terugkomen.</a:t>
            </a:r>
          </a:p>
          <a:p>
            <a:r>
              <a:rPr lang="nl-NL" sz="1200" kern="1200" dirty="0">
                <a:solidFill>
                  <a:srgbClr val="000000"/>
                </a:solidFill>
                <a:effectLst/>
                <a:latin typeface="Times New Roman" panose="02020603050405020304" pitchFamily="18" charset="0"/>
                <a:ea typeface="+mn-ea"/>
                <a:cs typeface="+mn-cs"/>
              </a:rPr>
              <a:t>Poster laten zien van de verschillende wijken, zijn al gedeeltelijk ingevuld, graag aanvullen  en de vragen op los blaadje graag beantwoorden zodat we dat in een zeer kort interview vast kunnen leggen.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nl-NL" sz="1200" kern="1200" dirty="0">
                <a:solidFill>
                  <a:srgbClr val="000000"/>
                </a:solidFill>
                <a:effectLst/>
                <a:latin typeface="Times New Roman" panose="02020603050405020304" pitchFamily="18" charset="0"/>
                <a:ea typeface="+mn-ea"/>
                <a:cs typeface="+mn-cs"/>
              </a:rPr>
              <a:t>Doel is om op prikkelende manier je eigen start te laten zien. En dat we het binnenkort ook aan onze workshopdocenten kunne laten zien.</a:t>
            </a:r>
          </a:p>
          <a:p>
            <a:endParaRPr lang="nl-NL" altLang="nl-NL" dirty="0"/>
          </a:p>
        </p:txBody>
      </p:sp>
    </p:spTree>
    <p:extLst>
      <p:ext uri="{BB962C8B-B14F-4D97-AF65-F5344CB8AC3E}">
        <p14:creationId xmlns:p14="http://schemas.microsoft.com/office/powerpoint/2010/main" val="194353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F07A3AF3-A419-4A54-A98D-8858384DFA4E}" type="slidenum">
              <a:rPr lang="nl-NL" altLang="nl-NL" sz="1300" smtClean="0"/>
              <a:pPr>
                <a:spcBef>
                  <a:spcPct val="0"/>
                </a:spcBef>
              </a:pPr>
              <a:t>25</a:t>
            </a:fld>
            <a:endParaRPr lang="nl-NL" altLang="nl-NL" sz="1300"/>
          </a:p>
        </p:txBody>
      </p:sp>
      <p:sp>
        <p:nvSpPr>
          <p:cNvPr id="3379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764360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F07A3AF3-A419-4A54-A98D-8858384DFA4E}" type="slidenum">
              <a:rPr lang="nl-NL" altLang="nl-NL" sz="1300" smtClean="0"/>
              <a:pPr>
                <a:spcBef>
                  <a:spcPct val="0"/>
                </a:spcBef>
              </a:pPr>
              <a:t>26</a:t>
            </a:fld>
            <a:endParaRPr lang="nl-NL" altLang="nl-NL" sz="1300"/>
          </a:p>
        </p:txBody>
      </p:sp>
      <p:sp>
        <p:nvSpPr>
          <p:cNvPr id="33795" name="Rectangle 1"/>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333842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434FDBAC-949C-D6A5-E6E4-F47C1758808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52F0D842-BCAC-8141-B965-1CD77EF4F722}" type="slidenum">
              <a:rPr lang="nl-NL" altLang="nl-NL" sz="1300">
                <a:ea typeface="Microsoft YaHei" panose="020B0503020204020204" pitchFamily="34" charset="-122"/>
              </a:rPr>
              <a:pPr>
                <a:spcBef>
                  <a:spcPct val="0"/>
                </a:spcBef>
              </a:pPr>
              <a:t>27</a:t>
            </a:fld>
            <a:endParaRPr lang="nl-NL" altLang="nl-NL" sz="1300">
              <a:ea typeface="Microsoft YaHei" panose="020B0503020204020204" pitchFamily="34" charset="-122"/>
            </a:endParaRPr>
          </a:p>
        </p:txBody>
      </p:sp>
      <p:sp>
        <p:nvSpPr>
          <p:cNvPr id="62467" name="Rectangle 1">
            <a:extLst>
              <a:ext uri="{FF2B5EF4-FFF2-40B4-BE49-F238E27FC236}">
                <a16:creationId xmlns:a16="http://schemas.microsoft.com/office/drawing/2014/main" id="{4FA23B96-2DF7-0422-81C0-51F7C92FA991}"/>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id="{B0A9FEF0-CA28-101E-59AD-24289823CBA2}"/>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96214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25D041DA-316E-12F8-CE35-2751545B091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3FA7F100-DF88-074D-B6B2-82F83E15DC9F}" type="slidenum">
              <a:rPr lang="nl-NL" altLang="nl-NL" sz="1300">
                <a:ea typeface="Microsoft YaHei" panose="020B0503020204020204" pitchFamily="34" charset="-122"/>
              </a:rPr>
              <a:pPr>
                <a:spcBef>
                  <a:spcPct val="0"/>
                </a:spcBef>
              </a:pPr>
              <a:t>28</a:t>
            </a:fld>
            <a:endParaRPr lang="nl-NL" altLang="nl-NL" sz="1300">
              <a:ea typeface="Microsoft YaHei" panose="020B0503020204020204" pitchFamily="34" charset="-122"/>
            </a:endParaRPr>
          </a:p>
        </p:txBody>
      </p:sp>
      <p:sp>
        <p:nvSpPr>
          <p:cNvPr id="64515" name="Rectangle 1">
            <a:extLst>
              <a:ext uri="{FF2B5EF4-FFF2-40B4-BE49-F238E27FC236}">
                <a16:creationId xmlns:a16="http://schemas.microsoft.com/office/drawing/2014/main" id="{A9FBA18A-AEC6-2D6F-C5E8-53E568498A8C}"/>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D472C524-E597-FA47-1F4B-37610DD2018F}"/>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5827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9440EB80-1B58-1379-C38A-F2080CDB20A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BB957E8C-D487-714B-9907-34C8E44725DF}" type="slidenum">
              <a:rPr lang="nl-NL" altLang="nl-NL" sz="1300">
                <a:ea typeface="Microsoft YaHei" panose="020B0503020204020204" pitchFamily="34" charset="-122"/>
              </a:rPr>
              <a:pPr>
                <a:spcBef>
                  <a:spcPct val="0"/>
                </a:spcBef>
              </a:pPr>
              <a:t>3</a:t>
            </a:fld>
            <a:endParaRPr lang="nl-NL" altLang="nl-NL" sz="1300">
              <a:ea typeface="Microsoft YaHei" panose="020B0503020204020204" pitchFamily="34" charset="-122"/>
            </a:endParaRPr>
          </a:p>
        </p:txBody>
      </p:sp>
      <p:sp>
        <p:nvSpPr>
          <p:cNvPr id="21507" name="Rectangle 1">
            <a:extLst>
              <a:ext uri="{FF2B5EF4-FFF2-40B4-BE49-F238E27FC236}">
                <a16:creationId xmlns:a16="http://schemas.microsoft.com/office/drawing/2014/main" id="{A0F33AC5-A6E3-DFA9-22FA-B9727F186411}"/>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55546C03-3C92-46E9-AC09-19B6D548BB3B}"/>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72975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034487C8-94D5-EE85-4C95-F426AF050D7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54E97415-519B-3A4A-AEC1-AB1CA64B9263}" type="slidenum">
              <a:rPr lang="nl-NL" altLang="nl-NL" sz="1300">
                <a:ea typeface="Microsoft YaHei" panose="020B0503020204020204" pitchFamily="34" charset="-122"/>
              </a:rPr>
              <a:pPr>
                <a:spcBef>
                  <a:spcPct val="0"/>
                </a:spcBef>
              </a:pPr>
              <a:t>4</a:t>
            </a:fld>
            <a:endParaRPr lang="nl-NL" altLang="nl-NL" sz="1300">
              <a:ea typeface="Microsoft YaHei" panose="020B0503020204020204" pitchFamily="34" charset="-122"/>
            </a:endParaRPr>
          </a:p>
        </p:txBody>
      </p:sp>
      <p:sp>
        <p:nvSpPr>
          <p:cNvPr id="23555" name="Rectangle 1">
            <a:extLst>
              <a:ext uri="{FF2B5EF4-FFF2-40B4-BE49-F238E27FC236}">
                <a16:creationId xmlns:a16="http://schemas.microsoft.com/office/drawing/2014/main" id="{C01B0FF0-10E9-EC6F-1C69-821D3322EA04}"/>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F414ADDF-09DB-9365-0DCB-75D5EB7B2F56}"/>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04518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FE329438-C99B-0B2C-890B-9F4E9728C6D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F840D627-7386-394A-A14F-98B94A109EE5}" type="slidenum">
              <a:rPr lang="nl-NL" altLang="nl-NL" sz="1300">
                <a:ea typeface="Microsoft YaHei" panose="020B0503020204020204" pitchFamily="34" charset="-122"/>
              </a:rPr>
              <a:pPr>
                <a:spcBef>
                  <a:spcPct val="0"/>
                </a:spcBef>
              </a:pPr>
              <a:t>5</a:t>
            </a:fld>
            <a:endParaRPr lang="nl-NL" altLang="nl-NL" sz="1300">
              <a:ea typeface="Microsoft YaHei" panose="020B0503020204020204" pitchFamily="34" charset="-122"/>
            </a:endParaRPr>
          </a:p>
        </p:txBody>
      </p:sp>
      <p:sp>
        <p:nvSpPr>
          <p:cNvPr id="25603" name="Rectangle 1">
            <a:extLst>
              <a:ext uri="{FF2B5EF4-FFF2-40B4-BE49-F238E27FC236}">
                <a16:creationId xmlns:a16="http://schemas.microsoft.com/office/drawing/2014/main" id="{A44B1A66-C755-D244-2499-AF201DF72CD5}"/>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FD1EF90F-6B0C-7A2E-826C-94B820E07802}"/>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97000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BBB27D9E-B9AF-CC87-0273-1E346ADD681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DAC7A580-0185-F342-B57E-FA8F62E674D1}" type="slidenum">
              <a:rPr lang="nl-NL" altLang="nl-NL" sz="1300">
                <a:ea typeface="Microsoft YaHei" panose="020B0503020204020204" pitchFamily="34" charset="-122"/>
              </a:rPr>
              <a:pPr>
                <a:spcBef>
                  <a:spcPct val="0"/>
                </a:spcBef>
              </a:pPr>
              <a:t>6</a:t>
            </a:fld>
            <a:endParaRPr lang="nl-NL" altLang="nl-NL" sz="1300">
              <a:ea typeface="Microsoft YaHei" panose="020B0503020204020204" pitchFamily="34" charset="-122"/>
            </a:endParaRPr>
          </a:p>
        </p:txBody>
      </p:sp>
      <p:sp>
        <p:nvSpPr>
          <p:cNvPr id="27651" name="Rectangle 1">
            <a:extLst>
              <a:ext uri="{FF2B5EF4-FFF2-40B4-BE49-F238E27FC236}">
                <a16:creationId xmlns:a16="http://schemas.microsoft.com/office/drawing/2014/main" id="{9CDC841D-E24F-6BA4-AE4E-F1DDF461AC0F}"/>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5C59A4B9-6139-6792-49FD-59A0F71563BB}"/>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63729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D91A9675-1FA2-1FF7-79E3-25D6CF91290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E7B672C2-53A2-7A48-9B14-517510BA18B5}" type="slidenum">
              <a:rPr lang="nl-NL" altLang="nl-NL" sz="1300">
                <a:ea typeface="Microsoft YaHei" panose="020B0503020204020204" pitchFamily="34" charset="-122"/>
              </a:rPr>
              <a:pPr>
                <a:spcBef>
                  <a:spcPct val="0"/>
                </a:spcBef>
              </a:pPr>
              <a:t>7</a:t>
            </a:fld>
            <a:endParaRPr lang="nl-NL" altLang="nl-NL" sz="1300">
              <a:ea typeface="Microsoft YaHei" panose="020B0503020204020204" pitchFamily="34" charset="-122"/>
            </a:endParaRPr>
          </a:p>
        </p:txBody>
      </p:sp>
      <p:sp>
        <p:nvSpPr>
          <p:cNvPr id="29699" name="Rectangle 1">
            <a:extLst>
              <a:ext uri="{FF2B5EF4-FFF2-40B4-BE49-F238E27FC236}">
                <a16:creationId xmlns:a16="http://schemas.microsoft.com/office/drawing/2014/main" id="{F6D4F762-D4AE-1DB4-45A7-7EBBE2C24F49}"/>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729A3797-F12F-A758-2AAF-884BC81EC4C0}"/>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56066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488A07CF-252C-9A02-4605-F39A7384DC1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4D51C610-442F-1846-A5CE-B12554471054}" type="slidenum">
              <a:rPr lang="nl-NL" altLang="nl-NL" sz="1300">
                <a:ea typeface="Microsoft YaHei" panose="020B0503020204020204" pitchFamily="34" charset="-122"/>
              </a:rPr>
              <a:pPr>
                <a:spcBef>
                  <a:spcPct val="0"/>
                </a:spcBef>
              </a:pPr>
              <a:t>8</a:t>
            </a:fld>
            <a:endParaRPr lang="nl-NL" altLang="nl-NL" sz="1300">
              <a:ea typeface="Microsoft YaHei" panose="020B0503020204020204" pitchFamily="34" charset="-122"/>
            </a:endParaRPr>
          </a:p>
        </p:txBody>
      </p:sp>
      <p:sp>
        <p:nvSpPr>
          <p:cNvPr id="31747" name="Rectangle 1">
            <a:extLst>
              <a:ext uri="{FF2B5EF4-FFF2-40B4-BE49-F238E27FC236}">
                <a16:creationId xmlns:a16="http://schemas.microsoft.com/office/drawing/2014/main" id="{4ECF7126-2CCF-BA6F-CA83-0B1C1F26994C}"/>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3EAC1DA1-A262-9865-DCFC-59A7364173EE}"/>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344393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1F8CA6C-241F-70C2-33CA-E0A21454298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57225" algn="l"/>
                <a:tab pos="1316038" algn="l"/>
                <a:tab pos="1973263" algn="l"/>
                <a:tab pos="2632075" algn="l"/>
              </a:tabLst>
              <a:defRPr sz="1200">
                <a:solidFill>
                  <a:srgbClr val="000000"/>
                </a:solidFill>
                <a:latin typeface="Times New Roman" panose="02020603050405020304" pitchFamily="18" charset="0"/>
              </a:defRPr>
            </a:lvl9pPr>
          </a:lstStyle>
          <a:p>
            <a:pPr>
              <a:spcBef>
                <a:spcPct val="0"/>
              </a:spcBef>
            </a:pPr>
            <a:fld id="{0D032724-82C4-9F4E-A8E1-D2D6BC1716B3}" type="slidenum">
              <a:rPr lang="nl-NL" altLang="nl-NL" sz="1300">
                <a:ea typeface="Microsoft YaHei" panose="020B0503020204020204" pitchFamily="34" charset="-122"/>
              </a:rPr>
              <a:pPr>
                <a:spcBef>
                  <a:spcPct val="0"/>
                </a:spcBef>
              </a:pPr>
              <a:t>9</a:t>
            </a:fld>
            <a:endParaRPr lang="nl-NL" altLang="nl-NL" sz="1300">
              <a:ea typeface="Microsoft YaHei" panose="020B0503020204020204" pitchFamily="34" charset="-122"/>
            </a:endParaRPr>
          </a:p>
        </p:txBody>
      </p:sp>
      <p:sp>
        <p:nvSpPr>
          <p:cNvPr id="33795" name="Rectangle 1">
            <a:extLst>
              <a:ext uri="{FF2B5EF4-FFF2-40B4-BE49-F238E27FC236}">
                <a16:creationId xmlns:a16="http://schemas.microsoft.com/office/drawing/2014/main" id="{E94156AC-713D-360F-4161-9D3B0B069372}"/>
              </a:ext>
            </a:extLst>
          </p:cNvPr>
          <p:cNvSpPr>
            <a:spLocks noGrp="1" noRot="1" noChangeAspect="1" noChangeArrowheads="1" noTextEdit="1"/>
          </p:cNvSpPr>
          <p:nvPr>
            <p:ph type="sldImg"/>
          </p:nvPr>
        </p:nvSpPr>
        <p:spPr>
          <a:xfrm>
            <a:off x="852488" y="754063"/>
            <a:ext cx="4962525"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C5A3F789-31DD-B4A6-5665-4F13C69315F0}"/>
              </a:ext>
            </a:extLst>
          </p:cNvPr>
          <p:cNvSpPr>
            <a:spLocks noGrp="1" noChangeArrowheads="1"/>
          </p:cNvSpPr>
          <p:nvPr>
            <p:ph type="body" idx="1"/>
          </p:nvPr>
        </p:nvSpPr>
        <p:spPr>
          <a:xfrm>
            <a:off x="666750" y="4714875"/>
            <a:ext cx="5335588"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190655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60475" y="1236663"/>
            <a:ext cx="7559675" cy="2632075"/>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Rectangle 3">
            <a:extLst>
              <a:ext uri="{FF2B5EF4-FFF2-40B4-BE49-F238E27FC236}">
                <a16:creationId xmlns:a16="http://schemas.microsoft.com/office/drawing/2014/main" id="{8C377F00-EE48-478D-0E60-FB1CA41FA02A}"/>
              </a:ext>
            </a:extLst>
          </p:cNvPr>
          <p:cNvSpPr>
            <a:spLocks noGrp="1" noChangeArrowheads="1"/>
          </p:cNvSpPr>
          <p:nvPr>
            <p:ph type="dt" idx="10"/>
          </p:nvPr>
        </p:nvSpPr>
        <p:spPr/>
        <p:txBody>
          <a:bodyPr/>
          <a:lstStyle>
            <a:lvl1pPr>
              <a:defRPr/>
            </a:lvl1pPr>
          </a:lstStyle>
          <a:p>
            <a:pPr>
              <a:defRPr/>
            </a:pPr>
            <a:endParaRPr lang="nl-NL" altLang="nl-NL"/>
          </a:p>
        </p:txBody>
      </p:sp>
      <p:sp>
        <p:nvSpPr>
          <p:cNvPr id="5" name="Rectangle 4">
            <a:extLst>
              <a:ext uri="{FF2B5EF4-FFF2-40B4-BE49-F238E27FC236}">
                <a16:creationId xmlns:a16="http://schemas.microsoft.com/office/drawing/2014/main" id="{6EE5C76D-6551-8D9B-28B6-66F6A1220EEE}"/>
              </a:ext>
            </a:extLst>
          </p:cNvPr>
          <p:cNvSpPr>
            <a:spLocks noGrp="1" noChangeArrowheads="1"/>
          </p:cNvSpPr>
          <p:nvPr>
            <p:ph type="ftr" idx="11"/>
          </p:nvPr>
        </p:nvSpPr>
        <p:spPr/>
        <p:txBody>
          <a:bodyPr/>
          <a:lstStyle>
            <a:lvl1pPr>
              <a:defRPr/>
            </a:lvl1pPr>
          </a:lstStyle>
          <a:p>
            <a:pPr>
              <a:defRPr/>
            </a:pPr>
            <a:endParaRPr lang="nl-NL" altLang="nl-NL"/>
          </a:p>
        </p:txBody>
      </p:sp>
      <p:sp>
        <p:nvSpPr>
          <p:cNvPr id="6" name="Rectangle 5">
            <a:extLst>
              <a:ext uri="{FF2B5EF4-FFF2-40B4-BE49-F238E27FC236}">
                <a16:creationId xmlns:a16="http://schemas.microsoft.com/office/drawing/2014/main" id="{BD2B5822-DF7C-94DB-9978-BD6B0965B6AD}"/>
              </a:ext>
            </a:extLst>
          </p:cNvPr>
          <p:cNvSpPr>
            <a:spLocks noGrp="1" noChangeArrowheads="1"/>
          </p:cNvSpPr>
          <p:nvPr>
            <p:ph type="sldNum" idx="12"/>
          </p:nvPr>
        </p:nvSpPr>
        <p:spPr/>
        <p:txBody>
          <a:bodyPr/>
          <a:lstStyle>
            <a:lvl1pPr>
              <a:defRPr/>
            </a:lvl1pPr>
          </a:lstStyle>
          <a:p>
            <a:fld id="{210CCAB9-67C9-7F4B-A373-13721A8218BF}" type="slidenum">
              <a:rPr lang="nl-NL" altLang="nl-NL"/>
              <a:pPr/>
              <a:t>‹nr.›</a:t>
            </a:fld>
            <a:endParaRPr lang="nl-NL" altLang="nl-NL"/>
          </a:p>
        </p:txBody>
      </p:sp>
    </p:spTree>
    <p:extLst>
      <p:ext uri="{BB962C8B-B14F-4D97-AF65-F5344CB8AC3E}">
        <p14:creationId xmlns:p14="http://schemas.microsoft.com/office/powerpoint/2010/main" val="330991225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3C5D457B-7253-0F10-206B-881CDFFC84AE}"/>
              </a:ext>
            </a:extLst>
          </p:cNvPr>
          <p:cNvSpPr>
            <a:spLocks noGrp="1" noChangeArrowheads="1"/>
          </p:cNvSpPr>
          <p:nvPr>
            <p:ph type="dt" idx="10"/>
          </p:nvPr>
        </p:nvSpPr>
        <p:spPr/>
        <p:txBody>
          <a:bodyPr/>
          <a:lstStyle>
            <a:lvl1pPr>
              <a:defRPr/>
            </a:lvl1pPr>
          </a:lstStyle>
          <a:p>
            <a:pPr>
              <a:defRPr/>
            </a:pPr>
            <a:endParaRPr lang="nl-NL" altLang="nl-NL"/>
          </a:p>
        </p:txBody>
      </p:sp>
      <p:sp>
        <p:nvSpPr>
          <p:cNvPr id="5" name="Rectangle 4">
            <a:extLst>
              <a:ext uri="{FF2B5EF4-FFF2-40B4-BE49-F238E27FC236}">
                <a16:creationId xmlns:a16="http://schemas.microsoft.com/office/drawing/2014/main" id="{1EB21C0B-300C-8FB8-3591-FE2F79BEB868}"/>
              </a:ext>
            </a:extLst>
          </p:cNvPr>
          <p:cNvSpPr>
            <a:spLocks noGrp="1" noChangeArrowheads="1"/>
          </p:cNvSpPr>
          <p:nvPr>
            <p:ph type="ftr" idx="11"/>
          </p:nvPr>
        </p:nvSpPr>
        <p:spPr/>
        <p:txBody>
          <a:bodyPr/>
          <a:lstStyle>
            <a:lvl1pPr>
              <a:defRPr/>
            </a:lvl1pPr>
          </a:lstStyle>
          <a:p>
            <a:pPr>
              <a:defRPr/>
            </a:pPr>
            <a:endParaRPr lang="nl-NL" altLang="nl-NL"/>
          </a:p>
        </p:txBody>
      </p:sp>
      <p:sp>
        <p:nvSpPr>
          <p:cNvPr id="6" name="Rectangle 5">
            <a:extLst>
              <a:ext uri="{FF2B5EF4-FFF2-40B4-BE49-F238E27FC236}">
                <a16:creationId xmlns:a16="http://schemas.microsoft.com/office/drawing/2014/main" id="{D509661A-D8E4-EB88-247F-3A4853591840}"/>
              </a:ext>
            </a:extLst>
          </p:cNvPr>
          <p:cNvSpPr>
            <a:spLocks noGrp="1" noChangeArrowheads="1"/>
          </p:cNvSpPr>
          <p:nvPr>
            <p:ph type="sldNum" idx="12"/>
          </p:nvPr>
        </p:nvSpPr>
        <p:spPr/>
        <p:txBody>
          <a:bodyPr/>
          <a:lstStyle>
            <a:lvl1pPr>
              <a:defRPr/>
            </a:lvl1pPr>
          </a:lstStyle>
          <a:p>
            <a:fld id="{9E35B609-EBF5-9947-B186-A8570EDD90BD}" type="slidenum">
              <a:rPr lang="nl-NL" altLang="nl-NL"/>
              <a:pPr/>
              <a:t>‹nr.›</a:t>
            </a:fld>
            <a:endParaRPr lang="nl-NL" altLang="nl-NL"/>
          </a:p>
        </p:txBody>
      </p:sp>
    </p:spTree>
    <p:extLst>
      <p:ext uri="{BB962C8B-B14F-4D97-AF65-F5344CB8AC3E}">
        <p14:creationId xmlns:p14="http://schemas.microsoft.com/office/powerpoint/2010/main" val="39518167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305675" y="301625"/>
            <a:ext cx="2266950" cy="64547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03238" y="301625"/>
            <a:ext cx="6650037" cy="64547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D5E55AB9-ED5E-7596-A838-37216751F4A9}"/>
              </a:ext>
            </a:extLst>
          </p:cNvPr>
          <p:cNvSpPr>
            <a:spLocks noGrp="1" noChangeArrowheads="1"/>
          </p:cNvSpPr>
          <p:nvPr>
            <p:ph type="dt" idx="10"/>
          </p:nvPr>
        </p:nvSpPr>
        <p:spPr/>
        <p:txBody>
          <a:bodyPr/>
          <a:lstStyle>
            <a:lvl1pPr>
              <a:defRPr/>
            </a:lvl1pPr>
          </a:lstStyle>
          <a:p>
            <a:pPr>
              <a:defRPr/>
            </a:pPr>
            <a:endParaRPr lang="nl-NL" altLang="nl-NL"/>
          </a:p>
        </p:txBody>
      </p:sp>
      <p:sp>
        <p:nvSpPr>
          <p:cNvPr id="5" name="Rectangle 4">
            <a:extLst>
              <a:ext uri="{FF2B5EF4-FFF2-40B4-BE49-F238E27FC236}">
                <a16:creationId xmlns:a16="http://schemas.microsoft.com/office/drawing/2014/main" id="{FC705C0F-1462-4583-CB67-C09E2D26EF6B}"/>
              </a:ext>
            </a:extLst>
          </p:cNvPr>
          <p:cNvSpPr>
            <a:spLocks noGrp="1" noChangeArrowheads="1"/>
          </p:cNvSpPr>
          <p:nvPr>
            <p:ph type="ftr" idx="11"/>
          </p:nvPr>
        </p:nvSpPr>
        <p:spPr/>
        <p:txBody>
          <a:bodyPr/>
          <a:lstStyle>
            <a:lvl1pPr>
              <a:defRPr/>
            </a:lvl1pPr>
          </a:lstStyle>
          <a:p>
            <a:pPr>
              <a:defRPr/>
            </a:pPr>
            <a:endParaRPr lang="nl-NL" altLang="nl-NL"/>
          </a:p>
        </p:txBody>
      </p:sp>
      <p:sp>
        <p:nvSpPr>
          <p:cNvPr id="6" name="Rectangle 5">
            <a:extLst>
              <a:ext uri="{FF2B5EF4-FFF2-40B4-BE49-F238E27FC236}">
                <a16:creationId xmlns:a16="http://schemas.microsoft.com/office/drawing/2014/main" id="{EDEE6BB8-B935-D1AE-2D34-280ECFA7AD71}"/>
              </a:ext>
            </a:extLst>
          </p:cNvPr>
          <p:cNvSpPr>
            <a:spLocks noGrp="1" noChangeArrowheads="1"/>
          </p:cNvSpPr>
          <p:nvPr>
            <p:ph type="sldNum" idx="12"/>
          </p:nvPr>
        </p:nvSpPr>
        <p:spPr/>
        <p:txBody>
          <a:bodyPr/>
          <a:lstStyle>
            <a:lvl1pPr>
              <a:defRPr/>
            </a:lvl1pPr>
          </a:lstStyle>
          <a:p>
            <a:fld id="{080F3260-D2E9-6448-AABC-11B3F5F6C6E9}" type="slidenum">
              <a:rPr lang="nl-NL" altLang="nl-NL"/>
              <a:pPr/>
              <a:t>‹nr.›</a:t>
            </a:fld>
            <a:endParaRPr lang="nl-NL" altLang="nl-NL"/>
          </a:p>
        </p:txBody>
      </p:sp>
    </p:spTree>
    <p:extLst>
      <p:ext uri="{BB962C8B-B14F-4D97-AF65-F5344CB8AC3E}">
        <p14:creationId xmlns:p14="http://schemas.microsoft.com/office/powerpoint/2010/main" val="136593396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69387" cy="1260475"/>
          </a:xfrm>
        </p:spPr>
        <p:txBody>
          <a:bodyPr/>
          <a:lstStyle/>
          <a:p>
            <a:r>
              <a:rPr lang="nl-NL"/>
              <a:t>Klik om de stijl te bewerken</a:t>
            </a:r>
          </a:p>
        </p:txBody>
      </p:sp>
      <p:sp>
        <p:nvSpPr>
          <p:cNvPr id="3" name="Rectangle 3">
            <a:extLst>
              <a:ext uri="{FF2B5EF4-FFF2-40B4-BE49-F238E27FC236}">
                <a16:creationId xmlns:a16="http://schemas.microsoft.com/office/drawing/2014/main" id="{E1C380DB-4EAB-9A4B-C5CF-F2097908BC6D}"/>
              </a:ext>
            </a:extLst>
          </p:cNvPr>
          <p:cNvSpPr>
            <a:spLocks noGrp="1" noChangeArrowheads="1"/>
          </p:cNvSpPr>
          <p:nvPr>
            <p:ph type="dt" idx="10"/>
          </p:nvPr>
        </p:nvSpPr>
        <p:spPr/>
        <p:txBody>
          <a:bodyPr/>
          <a:lstStyle>
            <a:lvl1pPr>
              <a:defRPr/>
            </a:lvl1pPr>
          </a:lstStyle>
          <a:p>
            <a:pPr>
              <a:defRPr/>
            </a:pPr>
            <a:endParaRPr lang="nl-NL" altLang="nl-NL"/>
          </a:p>
        </p:txBody>
      </p:sp>
      <p:sp>
        <p:nvSpPr>
          <p:cNvPr id="4" name="Rectangle 4">
            <a:extLst>
              <a:ext uri="{FF2B5EF4-FFF2-40B4-BE49-F238E27FC236}">
                <a16:creationId xmlns:a16="http://schemas.microsoft.com/office/drawing/2014/main" id="{9906D04B-8C11-7435-223A-793B97F39411}"/>
              </a:ext>
            </a:extLst>
          </p:cNvPr>
          <p:cNvSpPr>
            <a:spLocks noGrp="1" noChangeArrowheads="1"/>
          </p:cNvSpPr>
          <p:nvPr>
            <p:ph type="ftr" idx="11"/>
          </p:nvPr>
        </p:nvSpPr>
        <p:spPr/>
        <p:txBody>
          <a:bodyPr/>
          <a:lstStyle>
            <a:lvl1pPr>
              <a:defRPr/>
            </a:lvl1pPr>
          </a:lstStyle>
          <a:p>
            <a:pPr>
              <a:defRPr/>
            </a:pPr>
            <a:endParaRPr lang="nl-NL" altLang="nl-NL"/>
          </a:p>
        </p:txBody>
      </p:sp>
      <p:sp>
        <p:nvSpPr>
          <p:cNvPr id="5" name="Rectangle 5">
            <a:extLst>
              <a:ext uri="{FF2B5EF4-FFF2-40B4-BE49-F238E27FC236}">
                <a16:creationId xmlns:a16="http://schemas.microsoft.com/office/drawing/2014/main" id="{56D3D689-B5DE-5117-AC90-9387980EF025}"/>
              </a:ext>
            </a:extLst>
          </p:cNvPr>
          <p:cNvSpPr>
            <a:spLocks noGrp="1" noChangeArrowheads="1"/>
          </p:cNvSpPr>
          <p:nvPr>
            <p:ph type="sldNum" idx="12"/>
          </p:nvPr>
        </p:nvSpPr>
        <p:spPr/>
        <p:txBody>
          <a:bodyPr/>
          <a:lstStyle>
            <a:lvl1pPr>
              <a:defRPr/>
            </a:lvl1pPr>
          </a:lstStyle>
          <a:p>
            <a:fld id="{1761E410-C618-CD43-8DC4-1010BB71F3AF}" type="slidenum">
              <a:rPr lang="nl-NL" altLang="nl-NL"/>
              <a:pPr/>
              <a:t>‹nr.›</a:t>
            </a:fld>
            <a:endParaRPr lang="nl-NL" altLang="nl-NL"/>
          </a:p>
        </p:txBody>
      </p:sp>
    </p:spTree>
    <p:extLst>
      <p:ext uri="{BB962C8B-B14F-4D97-AF65-F5344CB8AC3E}">
        <p14:creationId xmlns:p14="http://schemas.microsoft.com/office/powerpoint/2010/main" val="158461227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3">
            <a:extLst>
              <a:ext uri="{FF2B5EF4-FFF2-40B4-BE49-F238E27FC236}">
                <a16:creationId xmlns:a16="http://schemas.microsoft.com/office/drawing/2014/main" id="{9C1C65F9-9C34-5A31-F451-66C64E8C4715}"/>
              </a:ext>
            </a:extLst>
          </p:cNvPr>
          <p:cNvSpPr>
            <a:spLocks noGrp="1" noChangeArrowheads="1"/>
          </p:cNvSpPr>
          <p:nvPr>
            <p:ph type="dt" idx="10"/>
          </p:nvPr>
        </p:nvSpPr>
        <p:spPr/>
        <p:txBody>
          <a:bodyPr/>
          <a:lstStyle>
            <a:lvl1pPr>
              <a:defRPr/>
            </a:lvl1pPr>
          </a:lstStyle>
          <a:p>
            <a:pPr>
              <a:defRPr/>
            </a:pPr>
            <a:endParaRPr lang="nl-NL" altLang="nl-NL"/>
          </a:p>
        </p:txBody>
      </p:sp>
      <p:sp>
        <p:nvSpPr>
          <p:cNvPr id="5" name="Rectangle 4">
            <a:extLst>
              <a:ext uri="{FF2B5EF4-FFF2-40B4-BE49-F238E27FC236}">
                <a16:creationId xmlns:a16="http://schemas.microsoft.com/office/drawing/2014/main" id="{4B6042F4-E3A4-FE69-01C8-9A8C9F7C46AC}"/>
              </a:ext>
            </a:extLst>
          </p:cNvPr>
          <p:cNvSpPr>
            <a:spLocks noGrp="1" noChangeArrowheads="1"/>
          </p:cNvSpPr>
          <p:nvPr>
            <p:ph type="ftr" idx="11"/>
          </p:nvPr>
        </p:nvSpPr>
        <p:spPr/>
        <p:txBody>
          <a:bodyPr/>
          <a:lstStyle>
            <a:lvl1pPr>
              <a:defRPr/>
            </a:lvl1pPr>
          </a:lstStyle>
          <a:p>
            <a:pPr>
              <a:defRPr/>
            </a:pPr>
            <a:endParaRPr lang="nl-NL" altLang="nl-NL"/>
          </a:p>
        </p:txBody>
      </p:sp>
      <p:sp>
        <p:nvSpPr>
          <p:cNvPr id="6" name="Rectangle 5">
            <a:extLst>
              <a:ext uri="{FF2B5EF4-FFF2-40B4-BE49-F238E27FC236}">
                <a16:creationId xmlns:a16="http://schemas.microsoft.com/office/drawing/2014/main" id="{8BF6887E-C1B4-AE19-B8B3-3E552FDCE30D}"/>
              </a:ext>
            </a:extLst>
          </p:cNvPr>
          <p:cNvSpPr>
            <a:spLocks noGrp="1" noChangeArrowheads="1"/>
          </p:cNvSpPr>
          <p:nvPr>
            <p:ph type="sldNum" idx="12"/>
          </p:nvPr>
        </p:nvSpPr>
        <p:spPr/>
        <p:txBody>
          <a:bodyPr/>
          <a:lstStyle>
            <a:lvl1pPr>
              <a:defRPr/>
            </a:lvl1pPr>
          </a:lstStyle>
          <a:p>
            <a:fld id="{16365C79-CCE6-C245-B871-071445DCDF8B}" type="slidenum">
              <a:rPr lang="nl-NL" altLang="nl-NL"/>
              <a:pPr/>
              <a:t>‹nr.›</a:t>
            </a:fld>
            <a:endParaRPr lang="nl-NL" altLang="nl-NL"/>
          </a:p>
        </p:txBody>
      </p:sp>
    </p:spTree>
    <p:extLst>
      <p:ext uri="{BB962C8B-B14F-4D97-AF65-F5344CB8AC3E}">
        <p14:creationId xmlns:p14="http://schemas.microsoft.com/office/powerpoint/2010/main" val="5751580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7388" y="1884363"/>
            <a:ext cx="8694737" cy="31448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Rectangle 3">
            <a:extLst>
              <a:ext uri="{FF2B5EF4-FFF2-40B4-BE49-F238E27FC236}">
                <a16:creationId xmlns:a16="http://schemas.microsoft.com/office/drawing/2014/main" id="{7700A21C-7169-242A-106B-3CCEB0AE1AFC}"/>
              </a:ext>
            </a:extLst>
          </p:cNvPr>
          <p:cNvSpPr>
            <a:spLocks noGrp="1" noChangeArrowheads="1"/>
          </p:cNvSpPr>
          <p:nvPr>
            <p:ph type="dt" idx="10"/>
          </p:nvPr>
        </p:nvSpPr>
        <p:spPr/>
        <p:txBody>
          <a:bodyPr/>
          <a:lstStyle>
            <a:lvl1pPr>
              <a:defRPr/>
            </a:lvl1pPr>
          </a:lstStyle>
          <a:p>
            <a:pPr>
              <a:defRPr/>
            </a:pPr>
            <a:endParaRPr lang="nl-NL" altLang="nl-NL"/>
          </a:p>
        </p:txBody>
      </p:sp>
      <p:sp>
        <p:nvSpPr>
          <p:cNvPr id="5" name="Rectangle 4">
            <a:extLst>
              <a:ext uri="{FF2B5EF4-FFF2-40B4-BE49-F238E27FC236}">
                <a16:creationId xmlns:a16="http://schemas.microsoft.com/office/drawing/2014/main" id="{F1BCA0C5-D9CA-4BC5-2DD7-7D1C01E18252}"/>
              </a:ext>
            </a:extLst>
          </p:cNvPr>
          <p:cNvSpPr>
            <a:spLocks noGrp="1" noChangeArrowheads="1"/>
          </p:cNvSpPr>
          <p:nvPr>
            <p:ph type="ftr" idx="11"/>
          </p:nvPr>
        </p:nvSpPr>
        <p:spPr/>
        <p:txBody>
          <a:bodyPr/>
          <a:lstStyle>
            <a:lvl1pPr>
              <a:defRPr/>
            </a:lvl1pPr>
          </a:lstStyle>
          <a:p>
            <a:pPr>
              <a:defRPr/>
            </a:pPr>
            <a:endParaRPr lang="nl-NL" altLang="nl-NL"/>
          </a:p>
        </p:txBody>
      </p:sp>
      <p:sp>
        <p:nvSpPr>
          <p:cNvPr id="6" name="Rectangle 5">
            <a:extLst>
              <a:ext uri="{FF2B5EF4-FFF2-40B4-BE49-F238E27FC236}">
                <a16:creationId xmlns:a16="http://schemas.microsoft.com/office/drawing/2014/main" id="{2FE23E43-0049-CFF7-1065-D3FE5F2EA716}"/>
              </a:ext>
            </a:extLst>
          </p:cNvPr>
          <p:cNvSpPr>
            <a:spLocks noGrp="1" noChangeArrowheads="1"/>
          </p:cNvSpPr>
          <p:nvPr>
            <p:ph type="sldNum" idx="12"/>
          </p:nvPr>
        </p:nvSpPr>
        <p:spPr/>
        <p:txBody>
          <a:bodyPr/>
          <a:lstStyle>
            <a:lvl1pPr>
              <a:defRPr/>
            </a:lvl1pPr>
          </a:lstStyle>
          <a:p>
            <a:fld id="{70EF22BB-9FA0-6E4C-AFDD-080A0A91A24D}" type="slidenum">
              <a:rPr lang="nl-NL" altLang="nl-NL"/>
              <a:pPr/>
              <a:t>‹nr.›</a:t>
            </a:fld>
            <a:endParaRPr lang="nl-NL" altLang="nl-NL"/>
          </a:p>
        </p:txBody>
      </p:sp>
    </p:spTree>
    <p:extLst>
      <p:ext uri="{BB962C8B-B14F-4D97-AF65-F5344CB8AC3E}">
        <p14:creationId xmlns:p14="http://schemas.microsoft.com/office/powerpoint/2010/main" val="4389953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03238" y="1768475"/>
            <a:ext cx="4457700" cy="4987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13338" y="1768475"/>
            <a:ext cx="4459287" cy="49879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3">
            <a:extLst>
              <a:ext uri="{FF2B5EF4-FFF2-40B4-BE49-F238E27FC236}">
                <a16:creationId xmlns:a16="http://schemas.microsoft.com/office/drawing/2014/main" id="{4D8D09CA-16CF-5A13-D799-EF797C163A44}"/>
              </a:ext>
            </a:extLst>
          </p:cNvPr>
          <p:cNvSpPr>
            <a:spLocks noGrp="1" noChangeArrowheads="1"/>
          </p:cNvSpPr>
          <p:nvPr>
            <p:ph type="dt" idx="10"/>
          </p:nvPr>
        </p:nvSpPr>
        <p:spPr/>
        <p:txBody>
          <a:bodyPr/>
          <a:lstStyle>
            <a:lvl1pPr>
              <a:defRPr/>
            </a:lvl1pPr>
          </a:lstStyle>
          <a:p>
            <a:pPr>
              <a:defRPr/>
            </a:pPr>
            <a:endParaRPr lang="nl-NL" altLang="nl-NL"/>
          </a:p>
        </p:txBody>
      </p:sp>
      <p:sp>
        <p:nvSpPr>
          <p:cNvPr id="6" name="Rectangle 4">
            <a:extLst>
              <a:ext uri="{FF2B5EF4-FFF2-40B4-BE49-F238E27FC236}">
                <a16:creationId xmlns:a16="http://schemas.microsoft.com/office/drawing/2014/main" id="{9A4F9091-2907-8ABF-31C4-F72EAB41CA10}"/>
              </a:ext>
            </a:extLst>
          </p:cNvPr>
          <p:cNvSpPr>
            <a:spLocks noGrp="1" noChangeArrowheads="1"/>
          </p:cNvSpPr>
          <p:nvPr>
            <p:ph type="ftr" idx="11"/>
          </p:nvPr>
        </p:nvSpPr>
        <p:spPr/>
        <p:txBody>
          <a:bodyPr/>
          <a:lstStyle>
            <a:lvl1pPr>
              <a:defRPr/>
            </a:lvl1pPr>
          </a:lstStyle>
          <a:p>
            <a:pPr>
              <a:defRPr/>
            </a:pPr>
            <a:endParaRPr lang="nl-NL" altLang="nl-NL"/>
          </a:p>
        </p:txBody>
      </p:sp>
      <p:sp>
        <p:nvSpPr>
          <p:cNvPr id="7" name="Rectangle 5">
            <a:extLst>
              <a:ext uri="{FF2B5EF4-FFF2-40B4-BE49-F238E27FC236}">
                <a16:creationId xmlns:a16="http://schemas.microsoft.com/office/drawing/2014/main" id="{33996214-E041-64D3-05B8-D10707F87264}"/>
              </a:ext>
            </a:extLst>
          </p:cNvPr>
          <p:cNvSpPr>
            <a:spLocks noGrp="1" noChangeArrowheads="1"/>
          </p:cNvSpPr>
          <p:nvPr>
            <p:ph type="sldNum" idx="12"/>
          </p:nvPr>
        </p:nvSpPr>
        <p:spPr/>
        <p:txBody>
          <a:bodyPr/>
          <a:lstStyle>
            <a:lvl1pPr>
              <a:defRPr/>
            </a:lvl1pPr>
          </a:lstStyle>
          <a:p>
            <a:fld id="{7C7A1C05-CE8D-E940-8374-98B3ECB840F3}" type="slidenum">
              <a:rPr lang="nl-NL" altLang="nl-NL"/>
              <a:pPr/>
              <a:t>‹nr.›</a:t>
            </a:fld>
            <a:endParaRPr lang="nl-NL" altLang="nl-NL"/>
          </a:p>
        </p:txBody>
      </p:sp>
    </p:spTree>
    <p:extLst>
      <p:ext uri="{BB962C8B-B14F-4D97-AF65-F5344CB8AC3E}">
        <p14:creationId xmlns:p14="http://schemas.microsoft.com/office/powerpoint/2010/main" val="25086960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93738" y="403225"/>
            <a:ext cx="8694737" cy="1460500"/>
          </a:xfrm>
        </p:spPr>
        <p:txBody>
          <a:bodyPr/>
          <a:lstStyle/>
          <a:p>
            <a:r>
              <a:rPr lang="nl-NL"/>
              <a:t>Klik om de stijl te bewerken</a:t>
            </a:r>
          </a:p>
        </p:txBody>
      </p:sp>
      <p:sp>
        <p:nvSpPr>
          <p:cNvPr id="3" name="Tijdelijke aanduiding voor tekst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93738" y="2760663"/>
            <a:ext cx="4265612" cy="40624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5103813" y="2760663"/>
            <a:ext cx="4284662" cy="40624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3">
            <a:extLst>
              <a:ext uri="{FF2B5EF4-FFF2-40B4-BE49-F238E27FC236}">
                <a16:creationId xmlns:a16="http://schemas.microsoft.com/office/drawing/2014/main" id="{F7E7F80F-099C-175C-C89D-2D51790DA152}"/>
              </a:ext>
            </a:extLst>
          </p:cNvPr>
          <p:cNvSpPr>
            <a:spLocks noGrp="1" noChangeArrowheads="1"/>
          </p:cNvSpPr>
          <p:nvPr>
            <p:ph type="dt" idx="10"/>
          </p:nvPr>
        </p:nvSpPr>
        <p:spPr/>
        <p:txBody>
          <a:bodyPr/>
          <a:lstStyle>
            <a:lvl1pPr>
              <a:defRPr/>
            </a:lvl1pPr>
          </a:lstStyle>
          <a:p>
            <a:pPr>
              <a:defRPr/>
            </a:pPr>
            <a:endParaRPr lang="nl-NL" altLang="nl-NL"/>
          </a:p>
        </p:txBody>
      </p:sp>
      <p:sp>
        <p:nvSpPr>
          <p:cNvPr id="8" name="Rectangle 4">
            <a:extLst>
              <a:ext uri="{FF2B5EF4-FFF2-40B4-BE49-F238E27FC236}">
                <a16:creationId xmlns:a16="http://schemas.microsoft.com/office/drawing/2014/main" id="{8B5527E3-BC70-69D2-6CA4-A0C221FB8821}"/>
              </a:ext>
            </a:extLst>
          </p:cNvPr>
          <p:cNvSpPr>
            <a:spLocks noGrp="1" noChangeArrowheads="1"/>
          </p:cNvSpPr>
          <p:nvPr>
            <p:ph type="ftr" idx="11"/>
          </p:nvPr>
        </p:nvSpPr>
        <p:spPr/>
        <p:txBody>
          <a:bodyPr/>
          <a:lstStyle>
            <a:lvl1pPr>
              <a:defRPr/>
            </a:lvl1pPr>
          </a:lstStyle>
          <a:p>
            <a:pPr>
              <a:defRPr/>
            </a:pPr>
            <a:endParaRPr lang="nl-NL" altLang="nl-NL"/>
          </a:p>
        </p:txBody>
      </p:sp>
      <p:sp>
        <p:nvSpPr>
          <p:cNvPr id="9" name="Rectangle 5">
            <a:extLst>
              <a:ext uri="{FF2B5EF4-FFF2-40B4-BE49-F238E27FC236}">
                <a16:creationId xmlns:a16="http://schemas.microsoft.com/office/drawing/2014/main" id="{181379FA-C28E-7597-2651-1A77BB1C92A6}"/>
              </a:ext>
            </a:extLst>
          </p:cNvPr>
          <p:cNvSpPr>
            <a:spLocks noGrp="1" noChangeArrowheads="1"/>
          </p:cNvSpPr>
          <p:nvPr>
            <p:ph type="sldNum" idx="12"/>
          </p:nvPr>
        </p:nvSpPr>
        <p:spPr/>
        <p:txBody>
          <a:bodyPr/>
          <a:lstStyle>
            <a:lvl1pPr>
              <a:defRPr/>
            </a:lvl1pPr>
          </a:lstStyle>
          <a:p>
            <a:fld id="{227669BC-7D02-2540-80DE-8AAA22758B2A}" type="slidenum">
              <a:rPr lang="nl-NL" altLang="nl-NL"/>
              <a:pPr/>
              <a:t>‹nr.›</a:t>
            </a:fld>
            <a:endParaRPr lang="nl-NL" altLang="nl-NL"/>
          </a:p>
        </p:txBody>
      </p:sp>
    </p:spTree>
    <p:extLst>
      <p:ext uri="{BB962C8B-B14F-4D97-AF65-F5344CB8AC3E}">
        <p14:creationId xmlns:p14="http://schemas.microsoft.com/office/powerpoint/2010/main" val="282450492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3">
            <a:extLst>
              <a:ext uri="{FF2B5EF4-FFF2-40B4-BE49-F238E27FC236}">
                <a16:creationId xmlns:a16="http://schemas.microsoft.com/office/drawing/2014/main" id="{FEE7C33D-2958-96EF-6E10-1A74A8ADC609}"/>
              </a:ext>
            </a:extLst>
          </p:cNvPr>
          <p:cNvSpPr>
            <a:spLocks noGrp="1" noChangeArrowheads="1"/>
          </p:cNvSpPr>
          <p:nvPr>
            <p:ph type="dt" idx="10"/>
          </p:nvPr>
        </p:nvSpPr>
        <p:spPr/>
        <p:txBody>
          <a:bodyPr/>
          <a:lstStyle>
            <a:lvl1pPr>
              <a:defRPr/>
            </a:lvl1pPr>
          </a:lstStyle>
          <a:p>
            <a:pPr>
              <a:defRPr/>
            </a:pPr>
            <a:endParaRPr lang="nl-NL" altLang="nl-NL"/>
          </a:p>
        </p:txBody>
      </p:sp>
      <p:sp>
        <p:nvSpPr>
          <p:cNvPr id="4" name="Rectangle 4">
            <a:extLst>
              <a:ext uri="{FF2B5EF4-FFF2-40B4-BE49-F238E27FC236}">
                <a16:creationId xmlns:a16="http://schemas.microsoft.com/office/drawing/2014/main" id="{A2926F54-73AE-630C-452B-6F382C52DD08}"/>
              </a:ext>
            </a:extLst>
          </p:cNvPr>
          <p:cNvSpPr>
            <a:spLocks noGrp="1" noChangeArrowheads="1"/>
          </p:cNvSpPr>
          <p:nvPr>
            <p:ph type="ftr" idx="11"/>
          </p:nvPr>
        </p:nvSpPr>
        <p:spPr/>
        <p:txBody>
          <a:bodyPr/>
          <a:lstStyle>
            <a:lvl1pPr>
              <a:defRPr/>
            </a:lvl1pPr>
          </a:lstStyle>
          <a:p>
            <a:pPr>
              <a:defRPr/>
            </a:pPr>
            <a:endParaRPr lang="nl-NL" altLang="nl-NL"/>
          </a:p>
        </p:txBody>
      </p:sp>
      <p:sp>
        <p:nvSpPr>
          <p:cNvPr id="5" name="Rectangle 5">
            <a:extLst>
              <a:ext uri="{FF2B5EF4-FFF2-40B4-BE49-F238E27FC236}">
                <a16:creationId xmlns:a16="http://schemas.microsoft.com/office/drawing/2014/main" id="{740103C5-B5EE-CDD7-1DE9-0CD96E2564B3}"/>
              </a:ext>
            </a:extLst>
          </p:cNvPr>
          <p:cNvSpPr>
            <a:spLocks noGrp="1" noChangeArrowheads="1"/>
          </p:cNvSpPr>
          <p:nvPr>
            <p:ph type="sldNum" idx="12"/>
          </p:nvPr>
        </p:nvSpPr>
        <p:spPr/>
        <p:txBody>
          <a:bodyPr/>
          <a:lstStyle>
            <a:lvl1pPr>
              <a:defRPr/>
            </a:lvl1pPr>
          </a:lstStyle>
          <a:p>
            <a:fld id="{8ADD6B38-DBB9-3247-894A-4954FA7A5306}" type="slidenum">
              <a:rPr lang="nl-NL" altLang="nl-NL"/>
              <a:pPr/>
              <a:t>‹nr.›</a:t>
            </a:fld>
            <a:endParaRPr lang="nl-NL" altLang="nl-NL"/>
          </a:p>
        </p:txBody>
      </p:sp>
    </p:spTree>
    <p:extLst>
      <p:ext uri="{BB962C8B-B14F-4D97-AF65-F5344CB8AC3E}">
        <p14:creationId xmlns:p14="http://schemas.microsoft.com/office/powerpoint/2010/main" val="38028615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051E41A-43DC-9710-FC2E-D7A4253BC479}"/>
              </a:ext>
            </a:extLst>
          </p:cNvPr>
          <p:cNvSpPr>
            <a:spLocks noGrp="1" noChangeArrowheads="1"/>
          </p:cNvSpPr>
          <p:nvPr>
            <p:ph type="dt" idx="10"/>
          </p:nvPr>
        </p:nvSpPr>
        <p:spPr/>
        <p:txBody>
          <a:bodyPr/>
          <a:lstStyle>
            <a:lvl1pPr>
              <a:defRPr/>
            </a:lvl1pPr>
          </a:lstStyle>
          <a:p>
            <a:pPr>
              <a:defRPr/>
            </a:pPr>
            <a:endParaRPr lang="nl-NL" altLang="nl-NL"/>
          </a:p>
        </p:txBody>
      </p:sp>
      <p:sp>
        <p:nvSpPr>
          <p:cNvPr id="3" name="Rectangle 4">
            <a:extLst>
              <a:ext uri="{FF2B5EF4-FFF2-40B4-BE49-F238E27FC236}">
                <a16:creationId xmlns:a16="http://schemas.microsoft.com/office/drawing/2014/main" id="{1CDE7C70-BC5A-1CE6-E11F-FD22D3B54D59}"/>
              </a:ext>
            </a:extLst>
          </p:cNvPr>
          <p:cNvSpPr>
            <a:spLocks noGrp="1" noChangeArrowheads="1"/>
          </p:cNvSpPr>
          <p:nvPr>
            <p:ph type="ftr" idx="11"/>
          </p:nvPr>
        </p:nvSpPr>
        <p:spPr/>
        <p:txBody>
          <a:bodyPr/>
          <a:lstStyle>
            <a:lvl1pPr>
              <a:defRPr/>
            </a:lvl1pPr>
          </a:lstStyle>
          <a:p>
            <a:pPr>
              <a:defRPr/>
            </a:pPr>
            <a:endParaRPr lang="nl-NL" altLang="nl-NL"/>
          </a:p>
        </p:txBody>
      </p:sp>
      <p:sp>
        <p:nvSpPr>
          <p:cNvPr id="4" name="Rectangle 5">
            <a:extLst>
              <a:ext uri="{FF2B5EF4-FFF2-40B4-BE49-F238E27FC236}">
                <a16:creationId xmlns:a16="http://schemas.microsoft.com/office/drawing/2014/main" id="{D96D87DA-593F-D1FC-B352-C9EDA3931F2E}"/>
              </a:ext>
            </a:extLst>
          </p:cNvPr>
          <p:cNvSpPr>
            <a:spLocks noGrp="1" noChangeArrowheads="1"/>
          </p:cNvSpPr>
          <p:nvPr>
            <p:ph type="sldNum" idx="12"/>
          </p:nvPr>
        </p:nvSpPr>
        <p:spPr/>
        <p:txBody>
          <a:bodyPr/>
          <a:lstStyle>
            <a:lvl1pPr>
              <a:defRPr/>
            </a:lvl1pPr>
          </a:lstStyle>
          <a:p>
            <a:fld id="{0665B9A5-2E0B-2949-82CC-057F5790B142}" type="slidenum">
              <a:rPr lang="nl-NL" altLang="nl-NL"/>
              <a:pPr/>
              <a:t>‹nr.›</a:t>
            </a:fld>
            <a:endParaRPr lang="nl-NL" altLang="nl-NL"/>
          </a:p>
        </p:txBody>
      </p:sp>
    </p:spTree>
    <p:extLst>
      <p:ext uri="{BB962C8B-B14F-4D97-AF65-F5344CB8AC3E}">
        <p14:creationId xmlns:p14="http://schemas.microsoft.com/office/powerpoint/2010/main" val="352605511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3">
            <a:extLst>
              <a:ext uri="{FF2B5EF4-FFF2-40B4-BE49-F238E27FC236}">
                <a16:creationId xmlns:a16="http://schemas.microsoft.com/office/drawing/2014/main" id="{FAC0D96C-B2F1-CCA7-BD43-10D027D39A2C}"/>
              </a:ext>
            </a:extLst>
          </p:cNvPr>
          <p:cNvSpPr>
            <a:spLocks noGrp="1" noChangeArrowheads="1"/>
          </p:cNvSpPr>
          <p:nvPr>
            <p:ph type="dt" idx="10"/>
          </p:nvPr>
        </p:nvSpPr>
        <p:spPr/>
        <p:txBody>
          <a:bodyPr/>
          <a:lstStyle>
            <a:lvl1pPr>
              <a:defRPr/>
            </a:lvl1pPr>
          </a:lstStyle>
          <a:p>
            <a:pPr>
              <a:defRPr/>
            </a:pPr>
            <a:endParaRPr lang="nl-NL" altLang="nl-NL"/>
          </a:p>
        </p:txBody>
      </p:sp>
      <p:sp>
        <p:nvSpPr>
          <p:cNvPr id="6" name="Rectangle 4">
            <a:extLst>
              <a:ext uri="{FF2B5EF4-FFF2-40B4-BE49-F238E27FC236}">
                <a16:creationId xmlns:a16="http://schemas.microsoft.com/office/drawing/2014/main" id="{BDA74F15-BC2C-3CCB-0F99-82FD508CCE5D}"/>
              </a:ext>
            </a:extLst>
          </p:cNvPr>
          <p:cNvSpPr>
            <a:spLocks noGrp="1" noChangeArrowheads="1"/>
          </p:cNvSpPr>
          <p:nvPr>
            <p:ph type="ftr" idx="11"/>
          </p:nvPr>
        </p:nvSpPr>
        <p:spPr/>
        <p:txBody>
          <a:bodyPr/>
          <a:lstStyle>
            <a:lvl1pPr>
              <a:defRPr/>
            </a:lvl1pPr>
          </a:lstStyle>
          <a:p>
            <a:pPr>
              <a:defRPr/>
            </a:pPr>
            <a:endParaRPr lang="nl-NL" altLang="nl-NL"/>
          </a:p>
        </p:txBody>
      </p:sp>
      <p:sp>
        <p:nvSpPr>
          <p:cNvPr id="7" name="Rectangle 5">
            <a:extLst>
              <a:ext uri="{FF2B5EF4-FFF2-40B4-BE49-F238E27FC236}">
                <a16:creationId xmlns:a16="http://schemas.microsoft.com/office/drawing/2014/main" id="{3FD4FEAC-5F99-EC33-644E-398FD749C755}"/>
              </a:ext>
            </a:extLst>
          </p:cNvPr>
          <p:cNvSpPr>
            <a:spLocks noGrp="1" noChangeArrowheads="1"/>
          </p:cNvSpPr>
          <p:nvPr>
            <p:ph type="sldNum" idx="12"/>
          </p:nvPr>
        </p:nvSpPr>
        <p:spPr/>
        <p:txBody>
          <a:bodyPr/>
          <a:lstStyle>
            <a:lvl1pPr>
              <a:defRPr/>
            </a:lvl1pPr>
          </a:lstStyle>
          <a:p>
            <a:fld id="{1E0E1BCD-F241-2A46-A19A-55CA2A940353}" type="slidenum">
              <a:rPr lang="nl-NL" altLang="nl-NL"/>
              <a:pPr/>
              <a:t>‹nr.›</a:t>
            </a:fld>
            <a:endParaRPr lang="nl-NL" altLang="nl-NL"/>
          </a:p>
        </p:txBody>
      </p:sp>
    </p:spTree>
    <p:extLst>
      <p:ext uri="{BB962C8B-B14F-4D97-AF65-F5344CB8AC3E}">
        <p14:creationId xmlns:p14="http://schemas.microsoft.com/office/powerpoint/2010/main" val="392760809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93738" y="503238"/>
            <a:ext cx="3251200" cy="17653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Rectangle 3">
            <a:extLst>
              <a:ext uri="{FF2B5EF4-FFF2-40B4-BE49-F238E27FC236}">
                <a16:creationId xmlns:a16="http://schemas.microsoft.com/office/drawing/2014/main" id="{291F7983-C3D4-CE2B-69DE-98B39F86EF72}"/>
              </a:ext>
            </a:extLst>
          </p:cNvPr>
          <p:cNvSpPr>
            <a:spLocks noGrp="1" noChangeArrowheads="1"/>
          </p:cNvSpPr>
          <p:nvPr>
            <p:ph type="dt" idx="10"/>
          </p:nvPr>
        </p:nvSpPr>
        <p:spPr/>
        <p:txBody>
          <a:bodyPr/>
          <a:lstStyle>
            <a:lvl1pPr>
              <a:defRPr/>
            </a:lvl1pPr>
          </a:lstStyle>
          <a:p>
            <a:pPr>
              <a:defRPr/>
            </a:pPr>
            <a:endParaRPr lang="nl-NL" altLang="nl-NL"/>
          </a:p>
        </p:txBody>
      </p:sp>
      <p:sp>
        <p:nvSpPr>
          <p:cNvPr id="6" name="Rectangle 4">
            <a:extLst>
              <a:ext uri="{FF2B5EF4-FFF2-40B4-BE49-F238E27FC236}">
                <a16:creationId xmlns:a16="http://schemas.microsoft.com/office/drawing/2014/main" id="{C7E003CD-EEB7-CB8B-3D75-DD44B9E9EA3A}"/>
              </a:ext>
            </a:extLst>
          </p:cNvPr>
          <p:cNvSpPr>
            <a:spLocks noGrp="1" noChangeArrowheads="1"/>
          </p:cNvSpPr>
          <p:nvPr>
            <p:ph type="ftr" idx="11"/>
          </p:nvPr>
        </p:nvSpPr>
        <p:spPr/>
        <p:txBody>
          <a:bodyPr/>
          <a:lstStyle>
            <a:lvl1pPr>
              <a:defRPr/>
            </a:lvl1pPr>
          </a:lstStyle>
          <a:p>
            <a:pPr>
              <a:defRPr/>
            </a:pPr>
            <a:endParaRPr lang="nl-NL" altLang="nl-NL"/>
          </a:p>
        </p:txBody>
      </p:sp>
      <p:sp>
        <p:nvSpPr>
          <p:cNvPr id="7" name="Rectangle 5">
            <a:extLst>
              <a:ext uri="{FF2B5EF4-FFF2-40B4-BE49-F238E27FC236}">
                <a16:creationId xmlns:a16="http://schemas.microsoft.com/office/drawing/2014/main" id="{AA5B1549-0EF5-5FFD-751F-327C1A9366BA}"/>
              </a:ext>
            </a:extLst>
          </p:cNvPr>
          <p:cNvSpPr>
            <a:spLocks noGrp="1" noChangeArrowheads="1"/>
          </p:cNvSpPr>
          <p:nvPr>
            <p:ph type="sldNum" idx="12"/>
          </p:nvPr>
        </p:nvSpPr>
        <p:spPr/>
        <p:txBody>
          <a:bodyPr/>
          <a:lstStyle>
            <a:lvl1pPr>
              <a:defRPr/>
            </a:lvl1pPr>
          </a:lstStyle>
          <a:p>
            <a:fld id="{01736FD0-5628-2A44-B6E3-9B6134858CEC}" type="slidenum">
              <a:rPr lang="nl-NL" altLang="nl-NL"/>
              <a:pPr/>
              <a:t>‹nr.›</a:t>
            </a:fld>
            <a:endParaRPr lang="nl-NL" altLang="nl-NL"/>
          </a:p>
        </p:txBody>
      </p:sp>
    </p:spTree>
    <p:extLst>
      <p:ext uri="{BB962C8B-B14F-4D97-AF65-F5344CB8AC3E}">
        <p14:creationId xmlns:p14="http://schemas.microsoft.com/office/powerpoint/2010/main" val="9670519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44CACEA-8AF7-7CC9-3791-5D2610846A93}"/>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a:t>Klik om de opmaak van de titeltekst te bewerken</a:t>
            </a:r>
          </a:p>
        </p:txBody>
      </p:sp>
      <p:sp>
        <p:nvSpPr>
          <p:cNvPr id="1027" name="Rectangle 2">
            <a:extLst>
              <a:ext uri="{FF2B5EF4-FFF2-40B4-BE49-F238E27FC236}">
                <a16:creationId xmlns:a16="http://schemas.microsoft.com/office/drawing/2014/main" id="{6FD425A2-F3AE-824B-5707-299FCAF83A1B}"/>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a:p>
            <a:pPr lvl="4"/>
            <a:r>
              <a:rPr lang="en-GB" altLang="nl-NL"/>
              <a:t>Achtste overzichtsniveau</a:t>
            </a:r>
          </a:p>
          <a:p>
            <a:pPr lvl="4"/>
            <a:r>
              <a:rPr lang="en-GB" altLang="nl-NL"/>
              <a:t>Negende overzichtsniveau</a:t>
            </a:r>
          </a:p>
        </p:txBody>
      </p:sp>
      <p:sp>
        <p:nvSpPr>
          <p:cNvPr id="2" name="Rectangle 3">
            <a:extLst>
              <a:ext uri="{FF2B5EF4-FFF2-40B4-BE49-F238E27FC236}">
                <a16:creationId xmlns:a16="http://schemas.microsoft.com/office/drawing/2014/main" id="{2E856EE0-2106-5FE7-1760-AEC01A1D99BE}"/>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nl-NL" altLang="nl-NL"/>
          </a:p>
        </p:txBody>
      </p:sp>
      <p:sp>
        <p:nvSpPr>
          <p:cNvPr id="1028" name="Rectangle 4">
            <a:extLst>
              <a:ext uri="{FF2B5EF4-FFF2-40B4-BE49-F238E27FC236}">
                <a16:creationId xmlns:a16="http://schemas.microsoft.com/office/drawing/2014/main" id="{E4A1AA69-AF8A-8D11-CFBA-9F19C9D3BAB4}"/>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nl-NL" altLang="nl-NL"/>
          </a:p>
        </p:txBody>
      </p:sp>
      <p:sp>
        <p:nvSpPr>
          <p:cNvPr id="1029" name="Rectangle 5">
            <a:extLst>
              <a:ext uri="{FF2B5EF4-FFF2-40B4-BE49-F238E27FC236}">
                <a16:creationId xmlns:a16="http://schemas.microsoft.com/office/drawing/2014/main" id="{7326CE13-EB88-9F83-CE0C-3F1317BBB972}"/>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B9EFB995-C278-5C48-AC2B-8DAE5FD034FA}"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Lst>
  <p:transition spd="med">
    <p:fade/>
  </p:transition>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https://www.youtube.com/embed/ne0XhED_p3k?feature=oembed" TargetMode="External"/><Relationship Id="rId1" Type="http://schemas.openxmlformats.org/officeDocument/2006/relationships/video" Target="https://www.youtube.com/embed/0kK1olDM8cI?start=19&amp;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F:\Werk2\_Commissie%20KE\2021-2022\ICC%205%20en%20Kleine%20comm\ICC%20Bijeenkomst\Video.mov" TargetMode="External"/><Relationship Id="rId1" Type="http://schemas.microsoft.com/office/2007/relationships/media" Target="file:///F:\Werk2\_Commissie%20KE\2021-2022\ICC%205%20en%20Kleine%20comm\ICC%20Bijeenkomst\Video.mov"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4.jp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1">
            <a:extLst>
              <a:ext uri="{FF2B5EF4-FFF2-40B4-BE49-F238E27FC236}">
                <a16:creationId xmlns:a16="http://schemas.microsoft.com/office/drawing/2014/main" id="{D44B49DD-E174-E1B6-4BE8-86CE2555CE6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136525"/>
            <a:ext cx="9648825" cy="7232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7" name="Afbeelding 3">
            <a:extLst>
              <a:ext uri="{FF2B5EF4-FFF2-40B4-BE49-F238E27FC236}">
                <a16:creationId xmlns:a16="http://schemas.microsoft.com/office/drawing/2014/main" id="{A478E991-E6B7-9851-5FCD-C994A8E227E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1800" y="466725"/>
            <a:ext cx="49911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Waarom krijg ik veel spam binnen?">
            <a:extLst>
              <a:ext uri="{FF2B5EF4-FFF2-40B4-BE49-F238E27FC236}">
                <a16:creationId xmlns:a16="http://schemas.microsoft.com/office/drawing/2014/main" id="{96A5E850-729E-21FA-6242-21E46FE665A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34819" name="Afbeelding 1">
            <a:extLst>
              <a:ext uri="{FF2B5EF4-FFF2-40B4-BE49-F238E27FC236}">
                <a16:creationId xmlns:a16="http://schemas.microsoft.com/office/drawing/2014/main" id="{CFB01788-023C-DC63-8C72-32ED3BA892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1513" y="125413"/>
            <a:ext cx="8067675" cy="725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Afbeelding 1">
            <a:extLst>
              <a:ext uri="{FF2B5EF4-FFF2-40B4-BE49-F238E27FC236}">
                <a16:creationId xmlns:a16="http://schemas.microsoft.com/office/drawing/2014/main" id="{4637B6A1-9FEB-559C-FA16-3BA67BA94BF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a:extLst>
              <a:ext uri="{FF2B5EF4-FFF2-40B4-BE49-F238E27FC236}">
                <a16:creationId xmlns:a16="http://schemas.microsoft.com/office/drawing/2014/main" id="{3D36DC36-E014-46B0-E4D5-60195D8CDBC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5575" y="3635375"/>
            <a:ext cx="38385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kstvak 1">
            <a:extLst>
              <a:ext uri="{FF2B5EF4-FFF2-40B4-BE49-F238E27FC236}">
                <a16:creationId xmlns:a16="http://schemas.microsoft.com/office/drawing/2014/main" id="{B95B4A5F-9B4A-27F5-609D-B9C381727D7F}"/>
              </a:ext>
            </a:extLst>
          </p:cNvPr>
          <p:cNvSpPr txBox="1">
            <a:spLocks noChangeArrowheads="1"/>
          </p:cNvSpPr>
          <p:nvPr/>
        </p:nvSpPr>
        <p:spPr bwMode="auto">
          <a:xfrm>
            <a:off x="155575" y="4979988"/>
            <a:ext cx="3838575" cy="4000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nl-NL" sz="2000" b="1">
                <a:solidFill>
                  <a:schemeClr val="bg1"/>
                </a:solidFill>
                <a:latin typeface="Verdana" panose="020B0604030504040204" pitchFamily="34" charset="0"/>
              </a:rPr>
              <a:t>KoS – Kunst op School</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Waarom krijg ik veel spam binnen?">
            <a:extLst>
              <a:ext uri="{FF2B5EF4-FFF2-40B4-BE49-F238E27FC236}">
                <a16:creationId xmlns:a16="http://schemas.microsoft.com/office/drawing/2014/main" id="{DBDCEC60-DB88-D5AA-B062-CCD07ACDC38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36867" name="Afbeelding 1">
            <a:extLst>
              <a:ext uri="{FF2B5EF4-FFF2-40B4-BE49-F238E27FC236}">
                <a16:creationId xmlns:a16="http://schemas.microsoft.com/office/drawing/2014/main" id="{88D3827B-D501-E636-3783-35EC1D237D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Afbeelding 7">
            <a:extLst>
              <a:ext uri="{FF2B5EF4-FFF2-40B4-BE49-F238E27FC236}">
                <a16:creationId xmlns:a16="http://schemas.microsoft.com/office/drawing/2014/main" id="{0A9D19BF-8559-966B-66A4-E8E4BC933F0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5575" y="1258888"/>
            <a:ext cx="980440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kstvak 1">
            <a:extLst>
              <a:ext uri="{FF2B5EF4-FFF2-40B4-BE49-F238E27FC236}">
                <a16:creationId xmlns:a16="http://schemas.microsoft.com/office/drawing/2014/main" id="{7F10A68A-AB35-B5EE-634F-E866DE79F2A6}"/>
              </a:ext>
            </a:extLst>
          </p:cNvPr>
          <p:cNvSpPr txBox="1">
            <a:spLocks noChangeArrowheads="1"/>
          </p:cNvSpPr>
          <p:nvPr/>
        </p:nvSpPr>
        <p:spPr bwMode="auto">
          <a:xfrm>
            <a:off x="155575" y="585788"/>
            <a:ext cx="9709150" cy="5222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sz="2800" b="1">
                <a:solidFill>
                  <a:schemeClr val="bg1"/>
                </a:solidFill>
                <a:latin typeface="Verdana" panose="020B0604030504040204" pitchFamily="34" charset="0"/>
              </a:rPr>
              <a:t>In de agenda!</a:t>
            </a:r>
          </a:p>
        </p:txBody>
      </p:sp>
      <p:sp>
        <p:nvSpPr>
          <p:cNvPr id="36870" name="Tekstvak 1">
            <a:extLst>
              <a:ext uri="{FF2B5EF4-FFF2-40B4-BE49-F238E27FC236}">
                <a16:creationId xmlns:a16="http://schemas.microsoft.com/office/drawing/2014/main" id="{7FF8DA61-8EF7-B3FE-FBF5-73248717AE7A}"/>
              </a:ext>
            </a:extLst>
          </p:cNvPr>
          <p:cNvSpPr txBox="1">
            <a:spLocks noChangeArrowheads="1"/>
          </p:cNvSpPr>
          <p:nvPr/>
        </p:nvSpPr>
        <p:spPr bwMode="auto">
          <a:xfrm>
            <a:off x="3619500" y="6353175"/>
            <a:ext cx="6337300" cy="4016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nl-NL" sz="2000" b="1">
                <a:solidFill>
                  <a:schemeClr val="bg1"/>
                </a:solidFill>
                <a:latin typeface="Verdana" panose="020B0604030504040204" pitchFamily="34" charset="0"/>
              </a:rPr>
              <a:t>cultuurwijshengelo.nl/icc.htm</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Waarom krijg ik veel spam binnen?">
            <a:extLst>
              <a:ext uri="{FF2B5EF4-FFF2-40B4-BE49-F238E27FC236}">
                <a16:creationId xmlns:a16="http://schemas.microsoft.com/office/drawing/2014/main" id="{32A179B9-84C7-B652-207E-E0F31A46E2E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38915" name="Afbeelding 1">
            <a:extLst>
              <a:ext uri="{FF2B5EF4-FFF2-40B4-BE49-F238E27FC236}">
                <a16:creationId xmlns:a16="http://schemas.microsoft.com/office/drawing/2014/main" id="{EEE5C08C-80B6-EA1B-5098-DDBF67B8E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407988"/>
            <a:ext cx="9505950" cy="5964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6" name="Afbeelding 1">
            <a:extLst>
              <a:ext uri="{FF2B5EF4-FFF2-40B4-BE49-F238E27FC236}">
                <a16:creationId xmlns:a16="http://schemas.microsoft.com/office/drawing/2014/main" id="{79A49CD4-3F7B-BA44-62A7-5597F33DB34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Waarom krijg ik veel spam binnen?">
            <a:extLst>
              <a:ext uri="{FF2B5EF4-FFF2-40B4-BE49-F238E27FC236}">
                <a16:creationId xmlns:a16="http://schemas.microsoft.com/office/drawing/2014/main" id="{BBBF6B07-7E76-9DA2-F4FE-15941FCFF8F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0963" name="Afbeelding 4" descr="Afbeelding met tekst, teken&#10;&#10;Automatisch gegenereerde beschrijving">
            <a:extLst>
              <a:ext uri="{FF2B5EF4-FFF2-40B4-BE49-F238E27FC236}">
                <a16:creationId xmlns:a16="http://schemas.microsoft.com/office/drawing/2014/main" id="{E9F6CB7D-2085-CF03-8326-4E33AB264C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163" y="395288"/>
            <a:ext cx="8548687" cy="673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Afbeelding 3" descr="Afbeelding met tekst, teken&#10;&#10;Automatisch gegenereerde beschrijving">
            <a:extLst>
              <a:ext uri="{FF2B5EF4-FFF2-40B4-BE49-F238E27FC236}">
                <a16:creationId xmlns:a16="http://schemas.microsoft.com/office/drawing/2014/main" id="{D0BB6E1B-E864-FF51-D97D-A5675ABB39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125413"/>
            <a:ext cx="53895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kstvak 1">
            <a:extLst>
              <a:ext uri="{FF2B5EF4-FFF2-40B4-BE49-F238E27FC236}">
                <a16:creationId xmlns:a16="http://schemas.microsoft.com/office/drawing/2014/main" id="{79E900A0-1CC2-A8F8-5EDB-475CB12970A0}"/>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A</a:t>
            </a:r>
          </a:p>
        </p:txBody>
      </p:sp>
      <p:pic>
        <p:nvPicPr>
          <p:cNvPr id="7" name="Afbeelding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3832" y="413716"/>
            <a:ext cx="5935359" cy="6589612"/>
          </a:xfrm>
          <a:prstGeom prst="rect">
            <a:avLst/>
          </a:prstGeom>
          <a:solidFill>
            <a:schemeClr val="tx1"/>
          </a:solidFill>
          <a:ln>
            <a:solidFill>
              <a:schemeClr val="tx1"/>
            </a:solidFill>
          </a:ln>
        </p:spPr>
      </p:pic>
      <p:pic>
        <p:nvPicPr>
          <p:cNvPr id="40965" name="Afbeelding 1">
            <a:extLst>
              <a:ext uri="{FF2B5EF4-FFF2-40B4-BE49-F238E27FC236}">
                <a16:creationId xmlns:a16="http://schemas.microsoft.com/office/drawing/2014/main" id="{8017FF7C-F9E2-3153-0877-3CB3023D68A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57612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Waarom krijg ik veel spam binnen?">
            <a:extLst>
              <a:ext uri="{FF2B5EF4-FFF2-40B4-BE49-F238E27FC236}">
                <a16:creationId xmlns:a16="http://schemas.microsoft.com/office/drawing/2014/main" id="{BBBF6B07-7E76-9DA2-F4FE-15941FCFF8F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0963" name="Afbeelding 4" descr="Afbeelding met tekst, teken&#10;&#10;Automatisch gegenereerde beschrijving">
            <a:extLst>
              <a:ext uri="{FF2B5EF4-FFF2-40B4-BE49-F238E27FC236}">
                <a16:creationId xmlns:a16="http://schemas.microsoft.com/office/drawing/2014/main" id="{E9F6CB7D-2085-CF03-8326-4E33AB264C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163" y="395288"/>
            <a:ext cx="8548687" cy="673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Afbeelding 3" descr="Afbeelding met tekst, teken&#10;&#10;Automatisch gegenereerde beschrijving">
            <a:extLst>
              <a:ext uri="{FF2B5EF4-FFF2-40B4-BE49-F238E27FC236}">
                <a16:creationId xmlns:a16="http://schemas.microsoft.com/office/drawing/2014/main" id="{D0BB6E1B-E864-FF51-D97D-A5675ABB39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575" y="125413"/>
            <a:ext cx="53895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Afbeelding 1">
            <a:extLst>
              <a:ext uri="{FF2B5EF4-FFF2-40B4-BE49-F238E27FC236}">
                <a16:creationId xmlns:a16="http://schemas.microsoft.com/office/drawing/2014/main" id="{8017FF7C-F9E2-3153-0877-3CB3023D68A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kstvak 1">
            <a:extLst>
              <a:ext uri="{FF2B5EF4-FFF2-40B4-BE49-F238E27FC236}">
                <a16:creationId xmlns:a16="http://schemas.microsoft.com/office/drawing/2014/main" id="{79E900A0-1CC2-A8F8-5EDB-475CB12970A0}"/>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A</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Afbeelding 4" descr="Afbeelding met tekst&#10;&#10;Automatisch gegenereerde beschrijving">
            <a:extLst>
              <a:ext uri="{FF2B5EF4-FFF2-40B4-BE49-F238E27FC236}">
                <a16:creationId xmlns:a16="http://schemas.microsoft.com/office/drawing/2014/main" id="{A417C97C-3D49-27DD-15A5-E17B07B409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3963" y="3165475"/>
            <a:ext cx="8424862" cy="386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1" name="AutoShape 2" descr="Waarom krijg ik veel spam binnen?">
            <a:extLst>
              <a:ext uri="{FF2B5EF4-FFF2-40B4-BE49-F238E27FC236}">
                <a16:creationId xmlns:a16="http://schemas.microsoft.com/office/drawing/2014/main" id="{312E9DA2-0F68-93E8-EFC3-D78A418E1C2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3012" name="Afbeelding 1">
            <a:extLst>
              <a:ext uri="{FF2B5EF4-FFF2-40B4-BE49-F238E27FC236}">
                <a16:creationId xmlns:a16="http://schemas.microsoft.com/office/drawing/2014/main" id="{62B863F8-5153-F01D-EFD5-7FCFA6C617D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Afbeelding 3" descr="Afbeelding met tekst, krant&#10;&#10;Automatisch gegenereerde beschrijving">
            <a:extLst>
              <a:ext uri="{FF2B5EF4-FFF2-40B4-BE49-F238E27FC236}">
                <a16:creationId xmlns:a16="http://schemas.microsoft.com/office/drawing/2014/main" id="{784ADE41-561A-2865-3550-D6BB6FA76E7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700" y="231775"/>
            <a:ext cx="4232275" cy="352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4" name="Afbeelding 5" descr="Afbeelding met tekst, krant&#10;&#10;Automatisch gegenereerde beschrijving">
            <a:extLst>
              <a:ext uri="{FF2B5EF4-FFF2-40B4-BE49-F238E27FC236}">
                <a16:creationId xmlns:a16="http://schemas.microsoft.com/office/drawing/2014/main" id="{07832681-AF53-0CB2-025C-AAA6301A9BE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27875" y="827088"/>
            <a:ext cx="2184400" cy="266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5" name="Tekstvak 6">
            <a:extLst>
              <a:ext uri="{FF2B5EF4-FFF2-40B4-BE49-F238E27FC236}">
                <a16:creationId xmlns:a16="http://schemas.microsoft.com/office/drawing/2014/main" id="{A89BB491-89C9-9865-640D-A25660BEF4CB}"/>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A</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descr="Waarom krijg ik veel spam binnen?">
            <a:extLst>
              <a:ext uri="{FF2B5EF4-FFF2-40B4-BE49-F238E27FC236}">
                <a16:creationId xmlns:a16="http://schemas.microsoft.com/office/drawing/2014/main" id="{271E4565-50AC-C6F4-5C04-EFDF3CFF616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5059" name="Afbeelding 1">
            <a:extLst>
              <a:ext uri="{FF2B5EF4-FFF2-40B4-BE49-F238E27FC236}">
                <a16:creationId xmlns:a16="http://schemas.microsoft.com/office/drawing/2014/main" id="{B5A138E2-EE40-9417-09ED-F954B20A70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Afbeelding 6">
            <a:extLst>
              <a:ext uri="{FF2B5EF4-FFF2-40B4-BE49-F238E27FC236}">
                <a16:creationId xmlns:a16="http://schemas.microsoft.com/office/drawing/2014/main" id="{05EEB022-C85A-95D3-9238-F03F6CC16B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4550" y="214313"/>
            <a:ext cx="5235575" cy="712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1" name="Tekstvak 8">
            <a:extLst>
              <a:ext uri="{FF2B5EF4-FFF2-40B4-BE49-F238E27FC236}">
                <a16:creationId xmlns:a16="http://schemas.microsoft.com/office/drawing/2014/main" id="{243906F7-E82A-25BD-596C-BD254C1DC705}"/>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B</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Waarom krijg ik veel spam binnen?">
            <a:extLst>
              <a:ext uri="{FF2B5EF4-FFF2-40B4-BE49-F238E27FC236}">
                <a16:creationId xmlns:a16="http://schemas.microsoft.com/office/drawing/2014/main" id="{2C750F47-0A52-7B13-DFBA-ED886437D5D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7107" name="Afbeelding 1">
            <a:extLst>
              <a:ext uri="{FF2B5EF4-FFF2-40B4-BE49-F238E27FC236}">
                <a16:creationId xmlns:a16="http://schemas.microsoft.com/office/drawing/2014/main" id="{39583745-1824-1CA0-FF11-EFFE4CE83C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Afbeelding 6">
            <a:extLst>
              <a:ext uri="{FF2B5EF4-FFF2-40B4-BE49-F238E27FC236}">
                <a16:creationId xmlns:a16="http://schemas.microsoft.com/office/drawing/2014/main" id="{0DA33668-1E1C-C171-43FE-15D9B564C7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4550" y="214313"/>
            <a:ext cx="5235575" cy="71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Afbeelding 1">
            <a:extLst>
              <a:ext uri="{FF2B5EF4-FFF2-40B4-BE49-F238E27FC236}">
                <a16:creationId xmlns:a16="http://schemas.microsoft.com/office/drawing/2014/main" id="{C7465FBC-0F62-6039-AFE8-C41E9BAD762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7338" y="2771775"/>
            <a:ext cx="956468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kstvak 5">
            <a:extLst>
              <a:ext uri="{FF2B5EF4-FFF2-40B4-BE49-F238E27FC236}">
                <a16:creationId xmlns:a16="http://schemas.microsoft.com/office/drawing/2014/main" id="{5F07858B-9461-D8A1-AFFA-67BC37491867}"/>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B</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26DD1-93F4-B5D8-E303-DA50EBA5AC7C}"/>
              </a:ext>
            </a:extLst>
          </p:cNvPr>
          <p:cNvSpPr>
            <a:spLocks noGrp="1"/>
          </p:cNvSpPr>
          <p:nvPr>
            <p:ph type="title"/>
          </p:nvPr>
        </p:nvSpPr>
        <p:spPr/>
        <p:txBody>
          <a:bodyPr/>
          <a:lstStyle/>
          <a:p>
            <a:endParaRPr lang="nl-NL" dirty="0"/>
          </a:p>
        </p:txBody>
      </p:sp>
      <p:pic>
        <p:nvPicPr>
          <p:cNvPr id="3" name="Onlinemedia 2" descr="BAM! Festival, Hengelo -  Aftermovie 2019">
            <a:hlinkClick r:id="" action="ppaction://media"/>
            <a:extLst>
              <a:ext uri="{FF2B5EF4-FFF2-40B4-BE49-F238E27FC236}">
                <a16:creationId xmlns:a16="http://schemas.microsoft.com/office/drawing/2014/main" id="{5866A237-FD0E-6F0F-C8FC-E0AF428139B5}"/>
              </a:ext>
            </a:extLst>
          </p:cNvPr>
          <p:cNvPicPr>
            <a:picLocks noRot="1" noChangeAspect="1"/>
          </p:cNvPicPr>
          <p:nvPr>
            <a:videoFile r:link="rId1"/>
          </p:nvPr>
        </p:nvPicPr>
        <p:blipFill>
          <a:blip r:embed="rId5"/>
          <a:stretch>
            <a:fillRect/>
          </a:stretch>
        </p:blipFill>
        <p:spPr>
          <a:xfrm>
            <a:off x="143768" y="3563813"/>
            <a:ext cx="7073945" cy="3996779"/>
          </a:xfrm>
          <a:prstGeom prst="rect">
            <a:avLst/>
          </a:prstGeom>
        </p:spPr>
      </p:pic>
      <p:pic>
        <p:nvPicPr>
          <p:cNvPr id="4" name="Onlinemedia 3" descr="KRANG Festival (Aftermovie) | Metropool Hengelo | 26-05-2022">
            <a:hlinkClick r:id="" action="ppaction://media"/>
            <a:extLst>
              <a:ext uri="{FF2B5EF4-FFF2-40B4-BE49-F238E27FC236}">
                <a16:creationId xmlns:a16="http://schemas.microsoft.com/office/drawing/2014/main" id="{031EF445-55CF-5D73-A9A5-BCE10FC54344}"/>
              </a:ext>
            </a:extLst>
          </p:cNvPr>
          <p:cNvPicPr>
            <a:picLocks noRot="1" noChangeAspect="1"/>
          </p:cNvPicPr>
          <p:nvPr>
            <a:videoFile r:link="rId2"/>
          </p:nvPr>
        </p:nvPicPr>
        <p:blipFill>
          <a:blip r:embed="rId6"/>
          <a:stretch>
            <a:fillRect/>
          </a:stretch>
        </p:blipFill>
        <p:spPr>
          <a:xfrm>
            <a:off x="3743921" y="0"/>
            <a:ext cx="6336704" cy="3580238"/>
          </a:xfrm>
          <a:prstGeom prst="rect">
            <a:avLst/>
          </a:prstGeom>
        </p:spPr>
      </p:pic>
    </p:spTree>
    <p:extLst>
      <p:ext uri="{BB962C8B-B14F-4D97-AF65-F5344CB8AC3E}">
        <p14:creationId xmlns:p14="http://schemas.microsoft.com/office/powerpoint/2010/main" val="29108182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Waarom krijg ik veel spam binnen?">
            <a:extLst>
              <a:ext uri="{FF2B5EF4-FFF2-40B4-BE49-F238E27FC236}">
                <a16:creationId xmlns:a16="http://schemas.microsoft.com/office/drawing/2014/main" id="{7C050713-267F-1126-B158-F61382D49F8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53251" name="Afbeelding 1">
            <a:extLst>
              <a:ext uri="{FF2B5EF4-FFF2-40B4-BE49-F238E27FC236}">
                <a16:creationId xmlns:a16="http://schemas.microsoft.com/office/drawing/2014/main" id="{70D645D9-2322-B828-4A9C-DAE72292F2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kstvak 4">
            <a:extLst>
              <a:ext uri="{FF2B5EF4-FFF2-40B4-BE49-F238E27FC236}">
                <a16:creationId xmlns:a16="http://schemas.microsoft.com/office/drawing/2014/main" id="{7DCF848A-83D8-7785-569A-FEE063F4F1A1}"/>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C</a:t>
            </a:r>
          </a:p>
        </p:txBody>
      </p:sp>
      <p:pic>
        <p:nvPicPr>
          <p:cNvPr id="3" name="Afbeelding 2" descr="Afbeelding met kaart&#10;&#10;Automatisch gegenereerde beschrijving">
            <a:extLst>
              <a:ext uri="{FF2B5EF4-FFF2-40B4-BE49-F238E27FC236}">
                <a16:creationId xmlns:a16="http://schemas.microsoft.com/office/drawing/2014/main" id="{F3872D94-1503-B873-A066-80275B661A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475" y="0"/>
            <a:ext cx="7559675" cy="7559675"/>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1">
            <a:extLst>
              <a:ext uri="{FF2B5EF4-FFF2-40B4-BE49-F238E27FC236}">
                <a16:creationId xmlns:a16="http://schemas.microsoft.com/office/drawing/2014/main" id="{EA63A410-261F-270D-40BC-FEDBFDC1B9A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deo.mov">
            <a:hlinkClick r:id="" action="ppaction://media"/>
            <a:extLst>
              <a:ext uri="{FF2B5EF4-FFF2-40B4-BE49-F238E27FC236}">
                <a16:creationId xmlns:a16="http://schemas.microsoft.com/office/drawing/2014/main" id="{B7CC0787-DF77-5B79-AE99-28C7792ADF1E}"/>
              </a:ext>
            </a:extLst>
          </p:cNvPr>
          <p:cNvPicPr>
            <a:picLocks noRot="1" noChangeAspect="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287338" y="539750"/>
            <a:ext cx="950595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Waarom krijg ik veel spam binnen?">
            <a:extLst>
              <a:ext uri="{FF2B5EF4-FFF2-40B4-BE49-F238E27FC236}">
                <a16:creationId xmlns:a16="http://schemas.microsoft.com/office/drawing/2014/main" id="{7C050713-267F-1126-B158-F61382D49F8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53251" name="Afbeelding 1">
            <a:extLst>
              <a:ext uri="{FF2B5EF4-FFF2-40B4-BE49-F238E27FC236}">
                <a16:creationId xmlns:a16="http://schemas.microsoft.com/office/drawing/2014/main" id="{70D645D9-2322-B828-4A9C-DAE72292F2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Afbeelding met tekst&#10;&#10;Automatisch gegenereerde beschrijving">
            <a:extLst>
              <a:ext uri="{FF2B5EF4-FFF2-40B4-BE49-F238E27FC236}">
                <a16:creationId xmlns:a16="http://schemas.microsoft.com/office/drawing/2014/main" id="{3094EE1F-A9C7-3CBC-8FEA-3E4B17CB62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179" t="-982" r="40776" b="982"/>
          <a:stretch/>
        </p:blipFill>
        <p:spPr>
          <a:xfrm>
            <a:off x="6825336" y="179387"/>
            <a:ext cx="3384376" cy="7200900"/>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41F81C2D-0746-4805-C6DA-B1E11484E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161" y="121585"/>
            <a:ext cx="7200900" cy="7200900"/>
          </a:xfrm>
          <a:prstGeom prst="rect">
            <a:avLst/>
          </a:prstGeom>
        </p:spPr>
      </p:pic>
      <p:sp>
        <p:nvSpPr>
          <p:cNvPr id="53253" name="Tekstvak 4">
            <a:extLst>
              <a:ext uri="{FF2B5EF4-FFF2-40B4-BE49-F238E27FC236}">
                <a16:creationId xmlns:a16="http://schemas.microsoft.com/office/drawing/2014/main" id="{7DCF848A-83D8-7785-569A-FEE063F4F1A1}"/>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C</a:t>
            </a:r>
          </a:p>
        </p:txBody>
      </p:sp>
    </p:spTree>
    <p:extLst>
      <p:ext uri="{BB962C8B-B14F-4D97-AF65-F5344CB8AC3E}">
        <p14:creationId xmlns:p14="http://schemas.microsoft.com/office/powerpoint/2010/main" val="17729025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Afbeelding 3" descr="Afbeelding met tekst&#10;&#10;Automatisch gegenereerde beschrijving">
            <a:extLst>
              <a:ext uri="{FF2B5EF4-FFF2-40B4-BE49-F238E27FC236}">
                <a16:creationId xmlns:a16="http://schemas.microsoft.com/office/drawing/2014/main" id="{A0AAA4B0-8297-A01C-1F30-DA1F272A3D9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8063" y="323850"/>
            <a:ext cx="8785225" cy="664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AutoShape 2" descr="Waarom krijg ik veel spam binnen?">
            <a:extLst>
              <a:ext uri="{FF2B5EF4-FFF2-40B4-BE49-F238E27FC236}">
                <a16:creationId xmlns:a16="http://schemas.microsoft.com/office/drawing/2014/main" id="{52B198F4-2D4D-8145-7AB2-CD62154A615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51204" name="Afbeelding 1">
            <a:extLst>
              <a:ext uri="{FF2B5EF4-FFF2-40B4-BE49-F238E27FC236}">
                <a16:creationId xmlns:a16="http://schemas.microsoft.com/office/drawing/2014/main" id="{2BAE23CF-F9D4-53A1-6E13-E335B67EECA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kstvak 4">
            <a:extLst>
              <a:ext uri="{FF2B5EF4-FFF2-40B4-BE49-F238E27FC236}">
                <a16:creationId xmlns:a16="http://schemas.microsoft.com/office/drawing/2014/main" id="{A7AE6C10-857F-319F-2CAF-8C9E64FD485C}"/>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C</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Waarom krijg ik veel spam binnen?">
            <a:extLst>
              <a:ext uri="{FF2B5EF4-FFF2-40B4-BE49-F238E27FC236}">
                <a16:creationId xmlns:a16="http://schemas.microsoft.com/office/drawing/2014/main" id="{B8A1C189-FC58-17F5-7B5E-AC414102FA3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49155" name="Afbeelding 1">
            <a:extLst>
              <a:ext uri="{FF2B5EF4-FFF2-40B4-BE49-F238E27FC236}">
                <a16:creationId xmlns:a16="http://schemas.microsoft.com/office/drawing/2014/main" id="{94DA9BD2-CE92-E79A-6C6A-4A270D4FAAE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Afbeelding 3" descr="Afbeelding met tekst&#10;&#10;Automatisch gegenereerde beschrijving">
            <a:extLst>
              <a:ext uri="{FF2B5EF4-FFF2-40B4-BE49-F238E27FC236}">
                <a16:creationId xmlns:a16="http://schemas.microsoft.com/office/drawing/2014/main" id="{670FCBA4-DF2A-7A75-8AED-89910A1088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25" y="195263"/>
            <a:ext cx="2862263" cy="5040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Afbeelding 4" descr="Afbeelding met tekst&#10;&#10;Automatisch gegenereerde beschrijving">
            <a:extLst>
              <a:ext uri="{FF2B5EF4-FFF2-40B4-BE49-F238E27FC236}">
                <a16:creationId xmlns:a16="http://schemas.microsoft.com/office/drawing/2014/main" id="{0548C95C-41D9-56FC-BAB2-91CC910E8D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89275" y="195263"/>
            <a:ext cx="2735263" cy="3843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8" name="Afbeelding 5" descr="Afbeelding met tekst&#10;&#10;Automatisch gegenereerde beschrijving">
            <a:extLst>
              <a:ext uri="{FF2B5EF4-FFF2-40B4-BE49-F238E27FC236}">
                <a16:creationId xmlns:a16="http://schemas.microsoft.com/office/drawing/2014/main" id="{84065106-6754-B17F-4EB7-17BE6201F0E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81338" y="4105275"/>
            <a:ext cx="2736850" cy="276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9" name="Afbeelding 1">
            <a:extLst>
              <a:ext uri="{FF2B5EF4-FFF2-40B4-BE49-F238E27FC236}">
                <a16:creationId xmlns:a16="http://schemas.microsoft.com/office/drawing/2014/main" id="{EF0BB7FF-743E-63C3-71D1-7EE91111F71F}"/>
              </a:ext>
            </a:extLst>
          </p:cNvPr>
          <p:cNvPicPr>
            <a:picLocks noChangeAspect="1"/>
          </p:cNvPicPr>
          <p:nvPr/>
        </p:nvPicPr>
        <p:blipFill>
          <a:blip r:embed="rId7" cstate="screen">
            <a:extLst>
              <a:ext uri="{28A0092B-C50C-407E-A947-70E740481C1C}">
                <a14:useLocalDpi xmlns:a14="http://schemas.microsoft.com/office/drawing/2010/main"/>
              </a:ext>
            </a:extLst>
          </a:blip>
          <a:srcRect b="-5549"/>
          <a:stretch>
            <a:fillRect/>
          </a:stretch>
        </p:blipFill>
        <p:spPr bwMode="auto">
          <a:xfrm>
            <a:off x="5889625" y="395288"/>
            <a:ext cx="4065588"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kstvak 7">
            <a:extLst>
              <a:ext uri="{FF2B5EF4-FFF2-40B4-BE49-F238E27FC236}">
                <a16:creationId xmlns:a16="http://schemas.microsoft.com/office/drawing/2014/main" id="{564BB78B-7FE8-FE93-5C92-8D99D9E1E10B}"/>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C</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2" descr="Waarom krijg ik veel spam binnen?">
            <a:extLst>
              <a:ext uri="{FF2B5EF4-FFF2-40B4-BE49-F238E27FC236}">
                <a16:creationId xmlns:a16="http://schemas.microsoft.com/office/drawing/2014/main" id="{3E06FF19-3A1C-ABD1-F073-0B72EB04E48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55300" name="Afbeelding 1">
            <a:extLst>
              <a:ext uri="{FF2B5EF4-FFF2-40B4-BE49-F238E27FC236}">
                <a16:creationId xmlns:a16="http://schemas.microsoft.com/office/drawing/2014/main" id="{9D956E77-2AF4-80B0-8FCF-2520D5995FC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kstvak 3">
            <a:extLst>
              <a:ext uri="{FF2B5EF4-FFF2-40B4-BE49-F238E27FC236}">
                <a16:creationId xmlns:a16="http://schemas.microsoft.com/office/drawing/2014/main" id="{3B0BC25C-3D4F-2EB9-6FD6-4D39ECA161D6}"/>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D</a:t>
            </a:r>
          </a:p>
        </p:txBody>
      </p:sp>
      <p:pic>
        <p:nvPicPr>
          <p:cNvPr id="55302" name="Afbeelding 2">
            <a:extLst>
              <a:ext uri="{FF2B5EF4-FFF2-40B4-BE49-F238E27FC236}">
                <a16:creationId xmlns:a16="http://schemas.microsoft.com/office/drawing/2014/main" id="{126B26C3-688D-045A-A85A-3F2AE189BAF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09194" y="3430377"/>
            <a:ext cx="5256212" cy="373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Afbeelding 2" descr="Afbeelding met tekst&#10;&#10;Automatisch gegenereerde beschrijving">
            <a:extLst>
              <a:ext uri="{FF2B5EF4-FFF2-40B4-BE49-F238E27FC236}">
                <a16:creationId xmlns:a16="http://schemas.microsoft.com/office/drawing/2014/main" id="{039F8E89-8CF8-6E92-42FC-62812897F0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015" y="131609"/>
            <a:ext cx="7847085" cy="3116501"/>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Waarom krijg ik veel spam binnen?">
            <a:extLst>
              <a:ext uri="{FF2B5EF4-FFF2-40B4-BE49-F238E27FC236}">
                <a16:creationId xmlns:a16="http://schemas.microsoft.com/office/drawing/2014/main" id="{F76454D7-97DA-CC67-96CB-FEB849CA9FF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57347" name="Afbeelding 1">
            <a:extLst>
              <a:ext uri="{FF2B5EF4-FFF2-40B4-BE49-F238E27FC236}">
                <a16:creationId xmlns:a16="http://schemas.microsoft.com/office/drawing/2014/main" id="{B914B4A3-608E-793E-D5D6-B60147D6BA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kstvak 3">
            <a:extLst>
              <a:ext uri="{FF2B5EF4-FFF2-40B4-BE49-F238E27FC236}">
                <a16:creationId xmlns:a16="http://schemas.microsoft.com/office/drawing/2014/main" id="{6EA1F2D0-0EEC-50DC-8751-5609CBCD962F}"/>
              </a:ext>
            </a:extLst>
          </p:cNvPr>
          <p:cNvSpPr txBox="1">
            <a:spLocks noChangeArrowheads="1"/>
          </p:cNvSpPr>
          <p:nvPr/>
        </p:nvSpPr>
        <p:spPr bwMode="auto">
          <a:xfrm>
            <a:off x="9380538" y="93663"/>
            <a:ext cx="596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nl-NL"/>
              <a:t>D</a:t>
            </a:r>
          </a:p>
        </p:txBody>
      </p:sp>
      <p:pic>
        <p:nvPicPr>
          <p:cNvPr id="57349" name="Afbeelding 6">
            <a:extLst>
              <a:ext uri="{FF2B5EF4-FFF2-40B4-BE49-F238E27FC236}">
                <a16:creationId xmlns:a16="http://schemas.microsoft.com/office/drawing/2014/main" id="{2F6E54A2-A2FE-3529-69C4-FF8188D8B63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0525" y="306388"/>
            <a:ext cx="9269413" cy="6580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AutoShape 2" descr="Waarom krijg ik veel spam binne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32771" name="Afbeelding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9380611" y="93431"/>
            <a:ext cx="596255" cy="369332"/>
          </a:xfrm>
          <a:prstGeom prst="rect">
            <a:avLst/>
          </a:prstGeom>
          <a:solidFill>
            <a:srgbClr val="FFFF00"/>
          </a:solidFill>
        </p:spPr>
        <p:txBody>
          <a:bodyPr wrap="square" rtlCol="0">
            <a:spAutoFit/>
          </a:bodyPr>
          <a:lstStyle/>
          <a:p>
            <a:pPr algn="ctr"/>
            <a:r>
              <a:rPr lang="nl-NL" dirty="0"/>
              <a:t>D</a:t>
            </a:r>
          </a:p>
        </p:txBody>
      </p:sp>
      <p:pic>
        <p:nvPicPr>
          <p:cNvPr id="3" name="Afbeelding 2"/>
          <p:cNvPicPr>
            <a:picLocks noChangeAspect="1"/>
          </p:cNvPicPr>
          <p:nvPr/>
        </p:nvPicPr>
        <p:blipFill rotWithShape="1">
          <a:blip r:embed="rId4" cstate="screen">
            <a:extLst>
              <a:ext uri="{28A0092B-C50C-407E-A947-70E740481C1C}">
                <a14:useLocalDpi xmlns:a14="http://schemas.microsoft.com/office/drawing/2010/main"/>
              </a:ext>
            </a:extLst>
          </a:blip>
          <a:srcRect t="-5"/>
          <a:stretch/>
        </p:blipFill>
        <p:spPr>
          <a:xfrm>
            <a:off x="319100" y="164309"/>
            <a:ext cx="6030556" cy="1167256"/>
          </a:xfrm>
          <a:prstGeom prst="rect">
            <a:avLst/>
          </a:prstGeom>
          <a:ln>
            <a:solidFill>
              <a:schemeClr val="tx1"/>
            </a:solidFill>
          </a:ln>
        </p:spPr>
      </p:pic>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8806" y="3138342"/>
            <a:ext cx="6020850" cy="2809517"/>
          </a:xfrm>
          <a:prstGeom prst="rect">
            <a:avLst/>
          </a:prstGeom>
          <a:ln>
            <a:solidFill>
              <a:schemeClr val="tx1"/>
            </a:solidFill>
          </a:ln>
        </p:spPr>
      </p:pic>
      <p:pic>
        <p:nvPicPr>
          <p:cNvPr id="2" name="Afbeelding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51749" y="3923853"/>
            <a:ext cx="5725117" cy="3517613"/>
          </a:xfrm>
          <a:prstGeom prst="rect">
            <a:avLst/>
          </a:prstGeom>
          <a:ln>
            <a:solidFill>
              <a:schemeClr val="tx1"/>
            </a:solidFill>
          </a:ln>
        </p:spPr>
      </p:pic>
      <p:pic>
        <p:nvPicPr>
          <p:cNvPr id="9" name="Afbeelding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9100" y="1505349"/>
            <a:ext cx="6030556" cy="1520552"/>
          </a:xfrm>
          <a:prstGeom prst="rect">
            <a:avLst/>
          </a:prstGeom>
          <a:ln>
            <a:solidFill>
              <a:schemeClr val="tx1"/>
            </a:solidFill>
          </a:ln>
        </p:spPr>
      </p:pic>
    </p:spTree>
    <p:extLst>
      <p:ext uri="{BB962C8B-B14F-4D97-AF65-F5344CB8AC3E}">
        <p14:creationId xmlns:p14="http://schemas.microsoft.com/office/powerpoint/2010/main" val="174049947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Afbeelding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0770" y="306024"/>
            <a:ext cx="9268841" cy="6580944"/>
          </a:xfrm>
          <a:prstGeom prst="rect">
            <a:avLst/>
          </a:prstGeom>
          <a:ln>
            <a:solidFill>
              <a:schemeClr val="tx1"/>
            </a:solidFill>
          </a:ln>
        </p:spPr>
      </p:pic>
      <p:sp>
        <p:nvSpPr>
          <p:cNvPr id="32772" name="AutoShape 2" descr="Waarom krijg ik veel spam binne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
        <p:nvSpPr>
          <p:cNvPr id="4" name="Tekstvak 3"/>
          <p:cNvSpPr txBox="1"/>
          <p:nvPr/>
        </p:nvSpPr>
        <p:spPr>
          <a:xfrm>
            <a:off x="9380611" y="93431"/>
            <a:ext cx="596255" cy="369332"/>
          </a:xfrm>
          <a:prstGeom prst="rect">
            <a:avLst/>
          </a:prstGeom>
          <a:solidFill>
            <a:srgbClr val="FFFF00"/>
          </a:solidFill>
        </p:spPr>
        <p:txBody>
          <a:bodyPr wrap="square" rtlCol="0">
            <a:spAutoFit/>
          </a:bodyPr>
          <a:lstStyle/>
          <a:p>
            <a:pPr algn="ctr"/>
            <a:r>
              <a:rPr lang="nl-NL" dirty="0"/>
              <a:t>D</a:t>
            </a:r>
          </a:p>
        </p:txBody>
      </p:sp>
      <p:pic>
        <p:nvPicPr>
          <p:cNvPr id="5" name="Afbeelding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28015" y="3131765"/>
            <a:ext cx="6954979" cy="3952600"/>
          </a:xfrm>
          <a:prstGeom prst="rect">
            <a:avLst/>
          </a:prstGeom>
        </p:spPr>
      </p:pic>
    </p:spTree>
    <p:extLst>
      <p:ext uri="{BB962C8B-B14F-4D97-AF65-F5344CB8AC3E}">
        <p14:creationId xmlns:p14="http://schemas.microsoft.com/office/powerpoint/2010/main" val="7180020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Afbeelding 1">
            <a:extLst>
              <a:ext uri="{FF2B5EF4-FFF2-40B4-BE49-F238E27FC236}">
                <a16:creationId xmlns:a16="http://schemas.microsoft.com/office/drawing/2014/main" id="{A8C3FD58-DF85-E228-2985-A61D73E848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136525"/>
            <a:ext cx="9648825" cy="7232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3" name="Afbeelding 3">
            <a:extLst>
              <a:ext uri="{FF2B5EF4-FFF2-40B4-BE49-F238E27FC236}">
                <a16:creationId xmlns:a16="http://schemas.microsoft.com/office/drawing/2014/main" id="{7ECDACDA-4363-30D6-2524-F83178C4B69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1800" y="466725"/>
            <a:ext cx="49911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Waarom krijg ik veel spam binnen?">
            <a:extLst>
              <a:ext uri="{FF2B5EF4-FFF2-40B4-BE49-F238E27FC236}">
                <a16:creationId xmlns:a16="http://schemas.microsoft.com/office/drawing/2014/main" id="{12D2F778-B9CD-1340-29E0-58E4C4BC956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pic>
        <p:nvPicPr>
          <p:cNvPr id="63491" name="Afbeelding 1">
            <a:extLst>
              <a:ext uri="{FF2B5EF4-FFF2-40B4-BE49-F238E27FC236}">
                <a16:creationId xmlns:a16="http://schemas.microsoft.com/office/drawing/2014/main" id="{570C934C-9FB7-C1C3-8A5F-1A9B302EC4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Afbeelding 1">
            <a:extLst>
              <a:ext uri="{FF2B5EF4-FFF2-40B4-BE49-F238E27FC236}">
                <a16:creationId xmlns:a16="http://schemas.microsoft.com/office/drawing/2014/main" id="{A0C0D3EF-2C99-9384-01B4-923509AAC32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23963" y="827088"/>
            <a:ext cx="7900987"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1">
            <a:extLst>
              <a:ext uri="{FF2B5EF4-FFF2-40B4-BE49-F238E27FC236}">
                <a16:creationId xmlns:a16="http://schemas.microsoft.com/office/drawing/2014/main" id="{D45E320E-006C-879C-9328-E4FD993FBA5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1">
            <a:extLst>
              <a:ext uri="{FF2B5EF4-FFF2-40B4-BE49-F238E27FC236}">
                <a16:creationId xmlns:a16="http://schemas.microsoft.com/office/drawing/2014/main" id="{65C2D167-2C0C-0A34-AAAD-D3D2EDEE730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525" y="611188"/>
            <a:ext cx="97996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1">
            <a:extLst>
              <a:ext uri="{FF2B5EF4-FFF2-40B4-BE49-F238E27FC236}">
                <a16:creationId xmlns:a16="http://schemas.microsoft.com/office/drawing/2014/main" id="{F8DCF534-C056-D884-23FE-11F90F5A58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3138" y="131763"/>
            <a:ext cx="7693025"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Afbeelding 2">
            <a:extLst>
              <a:ext uri="{FF2B5EF4-FFF2-40B4-BE49-F238E27FC236}">
                <a16:creationId xmlns:a16="http://schemas.microsoft.com/office/drawing/2014/main" id="{F7D63817-9EED-1630-1756-BBB76E892B0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463" y="4500563"/>
            <a:ext cx="2016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Afbeelding 1">
            <a:extLst>
              <a:ext uri="{FF2B5EF4-FFF2-40B4-BE49-F238E27FC236}">
                <a16:creationId xmlns:a16="http://schemas.microsoft.com/office/drawing/2014/main" id="{996FD7B0-7D02-12C8-F2D9-A7EC1FB9EEC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1">
            <a:extLst>
              <a:ext uri="{FF2B5EF4-FFF2-40B4-BE49-F238E27FC236}">
                <a16:creationId xmlns:a16="http://schemas.microsoft.com/office/drawing/2014/main" id="{513465A3-0088-D825-F61B-9C684EEDAE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Afbeelding 2">
            <a:extLst>
              <a:ext uri="{FF2B5EF4-FFF2-40B4-BE49-F238E27FC236}">
                <a16:creationId xmlns:a16="http://schemas.microsoft.com/office/drawing/2014/main" id="{DDAA9138-7670-20BD-B83D-05AAE6F397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150" y="323850"/>
            <a:ext cx="9553575"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Afbeelding 3">
            <a:extLst>
              <a:ext uri="{FF2B5EF4-FFF2-40B4-BE49-F238E27FC236}">
                <a16:creationId xmlns:a16="http://schemas.microsoft.com/office/drawing/2014/main" id="{5CA28E81-4641-0D3E-BCBF-CAE9D47524C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00975" y="5800725"/>
            <a:ext cx="20875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fbeelding 1">
            <a:extLst>
              <a:ext uri="{FF2B5EF4-FFF2-40B4-BE49-F238E27FC236}">
                <a16:creationId xmlns:a16="http://schemas.microsoft.com/office/drawing/2014/main" id="{33DF81C3-45FF-0176-7347-97D7D101CF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Afbeelding 1">
            <a:extLst>
              <a:ext uri="{FF2B5EF4-FFF2-40B4-BE49-F238E27FC236}">
                <a16:creationId xmlns:a16="http://schemas.microsoft.com/office/drawing/2014/main" id="{C7C94F98-7423-26D2-B21C-2B28CC67CB28}"/>
              </a:ext>
            </a:extLst>
          </p:cNvPr>
          <p:cNvPicPr>
            <a:picLocks noChangeAspect="1"/>
          </p:cNvPicPr>
          <p:nvPr/>
        </p:nvPicPr>
        <p:blipFill>
          <a:blip r:embed="rId4" cstate="screen">
            <a:extLst>
              <a:ext uri="{28A0092B-C50C-407E-A947-70E740481C1C}">
                <a14:useLocalDpi xmlns:a14="http://schemas.microsoft.com/office/drawing/2010/main"/>
              </a:ext>
            </a:extLst>
          </a:blip>
          <a:srcRect l="-2606" t="-3259"/>
          <a:stretch>
            <a:fillRect/>
          </a:stretch>
        </p:blipFill>
        <p:spPr bwMode="auto">
          <a:xfrm>
            <a:off x="215900" y="92075"/>
            <a:ext cx="943292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Afbeelding 2">
            <a:extLst>
              <a:ext uri="{FF2B5EF4-FFF2-40B4-BE49-F238E27FC236}">
                <a16:creationId xmlns:a16="http://schemas.microsoft.com/office/drawing/2014/main" id="{03485585-7509-69F8-35CF-3A4BC989402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0900" y="6592888"/>
            <a:ext cx="2303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Afbeelding 1">
            <a:extLst>
              <a:ext uri="{FF2B5EF4-FFF2-40B4-BE49-F238E27FC236}">
                <a16:creationId xmlns:a16="http://schemas.microsoft.com/office/drawing/2014/main" id="{18115E08-0D74-3968-AD25-3EC2A8B1EF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Afbeelding 2">
            <a:extLst>
              <a:ext uri="{FF2B5EF4-FFF2-40B4-BE49-F238E27FC236}">
                <a16:creationId xmlns:a16="http://schemas.microsoft.com/office/drawing/2014/main" id="{6B98980C-895C-2CEA-A2C7-2160147BAAA4}"/>
              </a:ext>
            </a:extLst>
          </p:cNvPr>
          <p:cNvPicPr>
            <a:picLocks noChangeAspect="1"/>
          </p:cNvPicPr>
          <p:nvPr/>
        </p:nvPicPr>
        <p:blipFill>
          <a:blip r:embed="rId4" cstate="screen">
            <a:extLst>
              <a:ext uri="{28A0092B-C50C-407E-A947-70E740481C1C}">
                <a14:useLocalDpi xmlns:a14="http://schemas.microsoft.com/office/drawing/2010/main"/>
              </a:ext>
            </a:extLst>
          </a:blip>
          <a:srcRect l="-125" t="-1615"/>
          <a:stretch>
            <a:fillRect/>
          </a:stretch>
        </p:blipFill>
        <p:spPr bwMode="auto">
          <a:xfrm>
            <a:off x="503238" y="323850"/>
            <a:ext cx="94662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1">
            <a:extLst>
              <a:ext uri="{FF2B5EF4-FFF2-40B4-BE49-F238E27FC236}">
                <a16:creationId xmlns:a16="http://schemas.microsoft.com/office/drawing/2014/main" id="{AE8AC0A0-A2D4-587B-62C4-47899DAAD91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Afbeelding 2">
            <a:extLst>
              <a:ext uri="{FF2B5EF4-FFF2-40B4-BE49-F238E27FC236}">
                <a16:creationId xmlns:a16="http://schemas.microsoft.com/office/drawing/2014/main" id="{D7BEABBD-2539-5D4F-31D8-32C78AC4AB58}"/>
              </a:ext>
            </a:extLst>
          </p:cNvPr>
          <p:cNvPicPr>
            <a:picLocks noChangeAspect="1"/>
          </p:cNvPicPr>
          <p:nvPr/>
        </p:nvPicPr>
        <p:blipFill>
          <a:blip r:embed="rId4" cstate="screen">
            <a:extLst>
              <a:ext uri="{28A0092B-C50C-407E-A947-70E740481C1C}">
                <a14:useLocalDpi xmlns:a14="http://schemas.microsoft.com/office/drawing/2010/main"/>
              </a:ext>
            </a:extLst>
          </a:blip>
          <a:srcRect l="-125" t="-1615"/>
          <a:stretch>
            <a:fillRect/>
          </a:stretch>
        </p:blipFill>
        <p:spPr bwMode="auto">
          <a:xfrm>
            <a:off x="503238" y="323850"/>
            <a:ext cx="94662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Afbeelding 3">
            <a:extLst>
              <a:ext uri="{FF2B5EF4-FFF2-40B4-BE49-F238E27FC236}">
                <a16:creationId xmlns:a16="http://schemas.microsoft.com/office/drawing/2014/main" id="{C3E198B8-16B2-10DC-2F6A-7058D5FBA25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463" y="112713"/>
            <a:ext cx="5648326"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Afbeelding 1">
            <a:extLst>
              <a:ext uri="{FF2B5EF4-FFF2-40B4-BE49-F238E27FC236}">
                <a16:creationId xmlns:a16="http://schemas.microsoft.com/office/drawing/2014/main" id="{BD5256C9-5299-1AB2-2955-486982590D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338" y="6372225"/>
            <a:ext cx="26654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Afbeelding 1">
            <a:extLst>
              <a:ext uri="{FF2B5EF4-FFF2-40B4-BE49-F238E27FC236}">
                <a16:creationId xmlns:a16="http://schemas.microsoft.com/office/drawing/2014/main" id="{172CECD6-5059-8723-8B25-B09BD8E4EA9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323850"/>
            <a:ext cx="1008062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Microsoft YaHei"/>
        <a:cs typeface=""/>
      </a:majorFont>
      <a:minorFont>
        <a:latin typeface="Arial"/>
        <a:ea typeface="Microsoft YaHei"/>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4269</TotalTime>
  <Words>542</Words>
  <Application>Microsoft Macintosh PowerPoint</Application>
  <PresentationFormat>Aangepast</PresentationFormat>
  <Paragraphs>68</Paragraphs>
  <Slides>28</Slides>
  <Notes>28</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Times New Roman</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LENTE!... denk ik</dc:title>
  <dc:creator>Gebruiker</dc:creator>
  <cp:lastModifiedBy>Ronald von Piekartz</cp:lastModifiedBy>
  <cp:revision>669</cp:revision>
  <cp:lastPrinted>2021-10-06T20:04:52Z</cp:lastPrinted>
  <dcterms:created xsi:type="dcterms:W3CDTF">2015-02-25T13:42:17Z</dcterms:created>
  <dcterms:modified xsi:type="dcterms:W3CDTF">2022-06-21T09:50:54Z</dcterms:modified>
</cp:coreProperties>
</file>